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885" r:id="rId3"/>
    <p:sldId id="892" r:id="rId4"/>
    <p:sldId id="917" r:id="rId5"/>
    <p:sldId id="918" r:id="rId6"/>
    <p:sldId id="257" r:id="rId7"/>
    <p:sldId id="807" r:id="rId8"/>
    <p:sldId id="884" r:id="rId9"/>
    <p:sldId id="886" r:id="rId10"/>
    <p:sldId id="887" r:id="rId11"/>
    <p:sldId id="888" r:id="rId12"/>
    <p:sldId id="889" r:id="rId13"/>
    <p:sldId id="890" r:id="rId14"/>
    <p:sldId id="891" r:id="rId15"/>
    <p:sldId id="906" r:id="rId16"/>
    <p:sldId id="915" r:id="rId17"/>
    <p:sldId id="907" r:id="rId18"/>
    <p:sldId id="916" r:id="rId19"/>
    <p:sldId id="900" r:id="rId20"/>
    <p:sldId id="901" r:id="rId21"/>
    <p:sldId id="902" r:id="rId22"/>
    <p:sldId id="897" r:id="rId23"/>
    <p:sldId id="896" r:id="rId24"/>
    <p:sldId id="908" r:id="rId25"/>
    <p:sldId id="910" r:id="rId26"/>
    <p:sldId id="909" r:id="rId27"/>
    <p:sldId id="911" r:id="rId28"/>
    <p:sldId id="912" r:id="rId29"/>
    <p:sldId id="919" r:id="rId30"/>
    <p:sldId id="913" r:id="rId31"/>
    <p:sldId id="914" r:id="rId32"/>
    <p:sldId id="300" r:id="rId33"/>
    <p:sldId id="920" r:id="rId34"/>
  </p:sldIdLst>
  <p:sldSz cx="12192000" cy="6858000"/>
  <p:notesSz cx="6954838" cy="9309100"/>
  <p:custShowLst>
    <p:custShow name="8d58-99f9-8387-0960"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Lst>
    </p:custShow>
    <p:custShow name="f6de-cdad-ebaa-dde1" id="1">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Lst>
    </p:custShow>
  </p:custShow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showScrollbar="0"/>
    <p:custShow id="1"/>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180"/>
    <a:srgbClr val="647794"/>
    <a:srgbClr val="342A20"/>
    <a:srgbClr val="4F5C6C"/>
    <a:srgbClr val="495666"/>
    <a:srgbClr val="836543"/>
    <a:srgbClr val="291605"/>
    <a:srgbClr val="FECF02"/>
    <a:srgbClr val="202B3D"/>
    <a:srgbClr val="DCD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CBDDE-0550-4FFB-B826-6D9B1EC9D14A}" v="1058" dt="2023-04-02T03:52:44.554"/>
    <p1510:client id="{A78641C2-9C1F-4C54-A586-1D4A55B337D9}" v="77" dt="2023-04-01T06:57:30.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9441" autoAdjust="0"/>
  </p:normalViewPr>
  <p:slideViewPr>
    <p:cSldViewPr snapToGrid="0">
      <p:cViewPr varScale="1">
        <p:scale>
          <a:sx n="114" d="100"/>
          <a:sy n="114" d="100"/>
        </p:scale>
        <p:origin x="1016" y="16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idges" userId="8b87ab884fe90637" providerId="LiveId" clId="{A78641C2-9C1F-4C54-A586-1D4A55B337D9}"/>
    <pc:docChg chg="undo custSel addSld delSld modSld sldOrd">
      <pc:chgData name="Dan Bridges" userId="8b87ab884fe90637" providerId="LiveId" clId="{A78641C2-9C1F-4C54-A586-1D4A55B337D9}" dt="2023-04-01T07:23:10.952" v="1176" actId="20577"/>
      <pc:docMkLst>
        <pc:docMk/>
      </pc:docMkLst>
      <pc:sldChg chg="addSp delSp modSp mod">
        <pc:chgData name="Dan Bridges" userId="8b87ab884fe90637" providerId="LiveId" clId="{A78641C2-9C1F-4C54-A586-1D4A55B337D9}" dt="2023-04-01T06:33:37.043" v="394" actId="167"/>
        <pc:sldMkLst>
          <pc:docMk/>
          <pc:sldMk cId="1061143769" sldId="807"/>
        </pc:sldMkLst>
        <pc:picChg chg="add mod ord">
          <ac:chgData name="Dan Bridges" userId="8b87ab884fe90637" providerId="LiveId" clId="{A78641C2-9C1F-4C54-A586-1D4A55B337D9}" dt="2023-04-01T06:33:37.043" v="394" actId="167"/>
          <ac:picMkLst>
            <pc:docMk/>
            <pc:sldMk cId="1061143769" sldId="807"/>
            <ac:picMk id="5" creationId="{C785D8D1-72D1-5200-B46C-34A0344C6601}"/>
          </ac:picMkLst>
        </pc:picChg>
        <pc:picChg chg="del">
          <ac:chgData name="Dan Bridges" userId="8b87ab884fe90637" providerId="LiveId" clId="{A78641C2-9C1F-4C54-A586-1D4A55B337D9}" dt="2023-04-01T06:32:31.554" v="383" actId="478"/>
          <ac:picMkLst>
            <pc:docMk/>
            <pc:sldMk cId="1061143769" sldId="807"/>
            <ac:picMk id="7" creationId="{7118C697-E0DC-E62A-6B7F-BBB99227DF6F}"/>
          </ac:picMkLst>
        </pc:picChg>
      </pc:sldChg>
      <pc:sldChg chg="addSp modSp mod modAnim">
        <pc:chgData name="Dan Bridges" userId="8b87ab884fe90637" providerId="LiveId" clId="{A78641C2-9C1F-4C54-A586-1D4A55B337D9}" dt="2023-04-01T06:49:38.705" v="446"/>
        <pc:sldMkLst>
          <pc:docMk/>
          <pc:sldMk cId="1863105157" sldId="884"/>
        </pc:sldMkLst>
        <pc:spChg chg="add mod">
          <ac:chgData name="Dan Bridges" userId="8b87ab884fe90637" providerId="LiveId" clId="{A78641C2-9C1F-4C54-A586-1D4A55B337D9}" dt="2023-04-01T06:48:56.800" v="443" actId="20577"/>
          <ac:spMkLst>
            <pc:docMk/>
            <pc:sldMk cId="1863105157" sldId="884"/>
            <ac:spMk id="11" creationId="{07383397-4585-A05D-F62E-ACCC565BBE62}"/>
          </ac:spMkLst>
        </pc:spChg>
      </pc:sldChg>
      <pc:sldChg chg="addSp delSp modSp modAnim">
        <pc:chgData name="Dan Bridges" userId="8b87ab884fe90637" providerId="LiveId" clId="{A78641C2-9C1F-4C54-A586-1D4A55B337D9}" dt="2023-04-01T06:51:34.356" v="450"/>
        <pc:sldMkLst>
          <pc:docMk/>
          <pc:sldMk cId="4095658921" sldId="887"/>
        </pc:sldMkLst>
        <pc:spChg chg="add del mod">
          <ac:chgData name="Dan Bridges" userId="8b87ab884fe90637" providerId="LiveId" clId="{A78641C2-9C1F-4C54-A586-1D4A55B337D9}" dt="2023-04-01T06:51:03.365" v="448"/>
          <ac:spMkLst>
            <pc:docMk/>
            <pc:sldMk cId="4095658921" sldId="887"/>
            <ac:spMk id="8" creationId="{AAB80EC1-E2AF-22A2-1504-75887ED1CFE9}"/>
          </ac:spMkLst>
        </pc:spChg>
        <pc:spChg chg="add mod">
          <ac:chgData name="Dan Bridges" userId="8b87ab884fe90637" providerId="LiveId" clId="{A78641C2-9C1F-4C54-A586-1D4A55B337D9}" dt="2023-04-01T06:51:22.866" v="449"/>
          <ac:spMkLst>
            <pc:docMk/>
            <pc:sldMk cId="4095658921" sldId="887"/>
            <ac:spMk id="13" creationId="{F902D050-1DCA-DCE9-7259-50ADAAC0FB9B}"/>
          </ac:spMkLst>
        </pc:spChg>
        <pc:spChg chg="add mod">
          <ac:chgData name="Dan Bridges" userId="8b87ab884fe90637" providerId="LiveId" clId="{A78641C2-9C1F-4C54-A586-1D4A55B337D9}" dt="2023-04-01T06:51:22.866" v="449"/>
          <ac:spMkLst>
            <pc:docMk/>
            <pc:sldMk cId="4095658921" sldId="887"/>
            <ac:spMk id="17" creationId="{1FF5029C-FED8-B23D-0394-76D023BDB2AB}"/>
          </ac:spMkLst>
        </pc:spChg>
        <pc:spChg chg="add mod">
          <ac:chgData name="Dan Bridges" userId="8b87ab884fe90637" providerId="LiveId" clId="{A78641C2-9C1F-4C54-A586-1D4A55B337D9}" dt="2023-04-01T06:51:22.866" v="449"/>
          <ac:spMkLst>
            <pc:docMk/>
            <pc:sldMk cId="4095658921" sldId="887"/>
            <ac:spMk id="19" creationId="{20FC6EEE-532E-7AED-3693-59458AAD5A79}"/>
          </ac:spMkLst>
        </pc:spChg>
      </pc:sldChg>
      <pc:sldChg chg="modSp mod modAnim">
        <pc:chgData name="Dan Bridges" userId="8b87ab884fe90637" providerId="LiveId" clId="{A78641C2-9C1F-4C54-A586-1D4A55B337D9}" dt="2023-04-01T06:57:30.092" v="501"/>
        <pc:sldMkLst>
          <pc:docMk/>
          <pc:sldMk cId="4189905968" sldId="889"/>
        </pc:sldMkLst>
        <pc:spChg chg="mod">
          <ac:chgData name="Dan Bridges" userId="8b87ab884fe90637" providerId="LiveId" clId="{A78641C2-9C1F-4C54-A586-1D4A55B337D9}" dt="2023-04-01T06:55:20.159" v="494" actId="14100"/>
          <ac:spMkLst>
            <pc:docMk/>
            <pc:sldMk cId="4189905968" sldId="889"/>
            <ac:spMk id="9" creationId="{32AF3687-509C-3624-98C5-02C8A4124EBC}"/>
          </ac:spMkLst>
        </pc:spChg>
      </pc:sldChg>
      <pc:sldChg chg="modSp mod ord">
        <pc:chgData name="Dan Bridges" userId="8b87ab884fe90637" providerId="LiveId" clId="{A78641C2-9C1F-4C54-A586-1D4A55B337D9}" dt="2023-04-01T05:34:21.474" v="349" actId="1036"/>
        <pc:sldMkLst>
          <pc:docMk/>
          <pc:sldMk cId="850192748" sldId="892"/>
        </pc:sldMkLst>
        <pc:spChg chg="mod">
          <ac:chgData name="Dan Bridges" userId="8b87ab884fe90637" providerId="LiveId" clId="{A78641C2-9C1F-4C54-A586-1D4A55B337D9}" dt="2023-04-01T05:34:21.474" v="349" actId="1036"/>
          <ac:spMkLst>
            <pc:docMk/>
            <pc:sldMk cId="850192748" sldId="892"/>
            <ac:spMk id="3" creationId="{DA75AACD-554D-DFAD-1425-6801E771BB0F}"/>
          </ac:spMkLst>
        </pc:spChg>
      </pc:sldChg>
      <pc:sldChg chg="del">
        <pc:chgData name="Dan Bridges" userId="8b87ab884fe90637" providerId="LiveId" clId="{A78641C2-9C1F-4C54-A586-1D4A55B337D9}" dt="2023-03-27T10:24:31.877" v="29" actId="47"/>
        <pc:sldMkLst>
          <pc:docMk/>
          <pc:sldMk cId="3182197958" sldId="893"/>
        </pc:sldMkLst>
      </pc:sldChg>
      <pc:sldChg chg="del">
        <pc:chgData name="Dan Bridges" userId="8b87ab884fe90637" providerId="LiveId" clId="{A78641C2-9C1F-4C54-A586-1D4A55B337D9}" dt="2023-03-27T10:27:52.125" v="55" actId="47"/>
        <pc:sldMkLst>
          <pc:docMk/>
          <pc:sldMk cId="2237618233" sldId="894"/>
        </pc:sldMkLst>
      </pc:sldChg>
      <pc:sldChg chg="del">
        <pc:chgData name="Dan Bridges" userId="8b87ab884fe90637" providerId="LiveId" clId="{A78641C2-9C1F-4C54-A586-1D4A55B337D9}" dt="2023-03-27T10:30:04.926" v="185" actId="47"/>
        <pc:sldMkLst>
          <pc:docMk/>
          <pc:sldMk cId="1168828758" sldId="895"/>
        </pc:sldMkLst>
      </pc:sldChg>
      <pc:sldChg chg="modSp mod modTransition">
        <pc:chgData name="Dan Bridges" userId="8b87ab884fe90637" providerId="LiveId" clId="{A78641C2-9C1F-4C54-A586-1D4A55B337D9}" dt="2023-03-27T10:49:32.273" v="321" actId="207"/>
        <pc:sldMkLst>
          <pc:docMk/>
          <pc:sldMk cId="1249983625" sldId="896"/>
        </pc:sldMkLst>
        <pc:spChg chg="mod">
          <ac:chgData name="Dan Bridges" userId="8b87ab884fe90637" providerId="LiveId" clId="{A78641C2-9C1F-4C54-A586-1D4A55B337D9}" dt="2023-03-27T10:49:32.273" v="321" actId="207"/>
          <ac:spMkLst>
            <pc:docMk/>
            <pc:sldMk cId="1249983625" sldId="896"/>
            <ac:spMk id="3" creationId="{079C5CAE-8779-DAA4-43F2-BFF083318462}"/>
          </ac:spMkLst>
        </pc:spChg>
      </pc:sldChg>
      <pc:sldChg chg="modTransition">
        <pc:chgData name="Dan Bridges" userId="8b87ab884fe90637" providerId="LiveId" clId="{A78641C2-9C1F-4C54-A586-1D4A55B337D9}" dt="2023-03-27T10:32:00.973" v="191"/>
        <pc:sldMkLst>
          <pc:docMk/>
          <pc:sldMk cId="1755225814" sldId="897"/>
        </pc:sldMkLst>
      </pc:sldChg>
      <pc:sldChg chg="del modTransition">
        <pc:chgData name="Dan Bridges" userId="8b87ab884fe90637" providerId="LiveId" clId="{A78641C2-9C1F-4C54-A586-1D4A55B337D9}" dt="2023-04-01T07:08:48.254" v="782" actId="47"/>
        <pc:sldMkLst>
          <pc:docMk/>
          <pc:sldMk cId="1882010709" sldId="898"/>
        </pc:sldMkLst>
      </pc:sldChg>
      <pc:sldChg chg="del">
        <pc:chgData name="Dan Bridges" userId="8b87ab884fe90637" providerId="LiveId" clId="{A78641C2-9C1F-4C54-A586-1D4A55B337D9}" dt="2023-04-01T07:08:49.441" v="783" actId="47"/>
        <pc:sldMkLst>
          <pc:docMk/>
          <pc:sldMk cId="1093408449" sldId="899"/>
        </pc:sldMkLst>
      </pc:sldChg>
      <pc:sldChg chg="addSp modSp add mod modTransition modAnim">
        <pc:chgData name="Dan Bridges" userId="8b87ab884fe90637" providerId="LiveId" clId="{A78641C2-9C1F-4C54-A586-1D4A55B337D9}" dt="2023-03-27T10:48:12.427" v="320" actId="207"/>
        <pc:sldMkLst>
          <pc:docMk/>
          <pc:sldMk cId="3530623219" sldId="900"/>
        </pc:sldMkLst>
        <pc:spChg chg="mod">
          <ac:chgData name="Dan Bridges" userId="8b87ab884fe90637" providerId="LiveId" clId="{A78641C2-9C1F-4C54-A586-1D4A55B337D9}" dt="2023-03-27T10:20:09.565" v="3" actId="207"/>
          <ac:spMkLst>
            <pc:docMk/>
            <pc:sldMk cId="3530623219" sldId="900"/>
            <ac:spMk id="3" creationId="{DA75AACD-554D-DFAD-1425-6801E771BB0F}"/>
          </ac:spMkLst>
        </pc:spChg>
        <pc:spChg chg="add mod">
          <ac:chgData name="Dan Bridges" userId="8b87ab884fe90637" providerId="LiveId" clId="{A78641C2-9C1F-4C54-A586-1D4A55B337D9}" dt="2023-03-27T10:19:45.334" v="2"/>
          <ac:spMkLst>
            <pc:docMk/>
            <pc:sldMk cId="3530623219" sldId="900"/>
            <ac:spMk id="4" creationId="{5C573808-AECB-82D3-0FB4-BE344889157C}"/>
          </ac:spMkLst>
        </pc:spChg>
        <pc:spChg chg="add mod">
          <ac:chgData name="Dan Bridges" userId="8b87ab884fe90637" providerId="LiveId" clId="{A78641C2-9C1F-4C54-A586-1D4A55B337D9}" dt="2023-03-27T10:48:12.427" v="320" actId="207"/>
          <ac:spMkLst>
            <pc:docMk/>
            <pc:sldMk cId="3530623219" sldId="900"/>
            <ac:spMk id="5" creationId="{EC74DD03-F8E8-2E2C-5872-39CA5191DC29}"/>
          </ac:spMkLst>
        </pc:spChg>
      </pc:sldChg>
      <pc:sldChg chg="modSp add mod modTransition modAnim">
        <pc:chgData name="Dan Bridges" userId="8b87ab884fe90637" providerId="LiveId" clId="{A78641C2-9C1F-4C54-A586-1D4A55B337D9}" dt="2023-03-27T10:47:25.403" v="319"/>
        <pc:sldMkLst>
          <pc:docMk/>
          <pc:sldMk cId="3624103410" sldId="901"/>
        </pc:sldMkLst>
        <pc:spChg chg="mod">
          <ac:chgData name="Dan Bridges" userId="8b87ab884fe90637" providerId="LiveId" clId="{A78641C2-9C1F-4C54-A586-1D4A55B337D9}" dt="2023-03-27T10:26:09.386" v="33" actId="207"/>
          <ac:spMkLst>
            <pc:docMk/>
            <pc:sldMk cId="3624103410" sldId="901"/>
            <ac:spMk id="3" creationId="{DA75AACD-554D-DFAD-1425-6801E771BB0F}"/>
          </ac:spMkLst>
        </pc:spChg>
        <pc:spChg chg="mod">
          <ac:chgData name="Dan Bridges" userId="8b87ab884fe90637" providerId="LiveId" clId="{A78641C2-9C1F-4C54-A586-1D4A55B337D9}" dt="2023-03-27T10:46:22.409" v="315" actId="20577"/>
          <ac:spMkLst>
            <pc:docMk/>
            <pc:sldMk cId="3624103410" sldId="901"/>
            <ac:spMk id="5" creationId="{EC74DD03-F8E8-2E2C-5872-39CA5191DC29}"/>
          </ac:spMkLst>
        </pc:spChg>
      </pc:sldChg>
      <pc:sldChg chg="modSp add mod modTransition modAnim">
        <pc:chgData name="Dan Bridges" userId="8b87ab884fe90637" providerId="LiveId" clId="{A78641C2-9C1F-4C54-A586-1D4A55B337D9}" dt="2023-03-27T10:42:51.196" v="194"/>
        <pc:sldMkLst>
          <pc:docMk/>
          <pc:sldMk cId="4009001724" sldId="902"/>
        </pc:sldMkLst>
        <pc:spChg chg="mod">
          <ac:chgData name="Dan Bridges" userId="8b87ab884fe90637" providerId="LiveId" clId="{A78641C2-9C1F-4C54-A586-1D4A55B337D9}" dt="2023-03-27T10:29:07.989" v="148" actId="207"/>
          <ac:spMkLst>
            <pc:docMk/>
            <pc:sldMk cId="4009001724" sldId="902"/>
            <ac:spMk id="3" creationId="{DA75AACD-554D-DFAD-1425-6801E771BB0F}"/>
          </ac:spMkLst>
        </pc:spChg>
        <pc:spChg chg="mod">
          <ac:chgData name="Dan Bridges" userId="8b87ab884fe90637" providerId="LiveId" clId="{A78641C2-9C1F-4C54-A586-1D4A55B337D9}" dt="2023-03-27T10:29:54.256" v="184" actId="1035"/>
          <ac:spMkLst>
            <pc:docMk/>
            <pc:sldMk cId="4009001724" sldId="902"/>
            <ac:spMk id="5" creationId="{EC74DD03-F8E8-2E2C-5872-39CA5191DC29}"/>
          </ac:spMkLst>
        </pc:spChg>
      </pc:sldChg>
      <pc:sldChg chg="delSp modSp mod modAnim">
        <pc:chgData name="Dan Bridges" userId="8b87ab884fe90637" providerId="LiveId" clId="{A78641C2-9C1F-4C54-A586-1D4A55B337D9}" dt="2023-04-01T07:23:10.952" v="1176" actId="20577"/>
        <pc:sldMkLst>
          <pc:docMk/>
          <pc:sldMk cId="1371396901" sldId="913"/>
        </pc:sldMkLst>
        <pc:spChg chg="del mod">
          <ac:chgData name="Dan Bridges" userId="8b87ab884fe90637" providerId="LiveId" clId="{A78641C2-9C1F-4C54-A586-1D4A55B337D9}" dt="2023-04-01T07:21:26.886" v="1013" actId="478"/>
          <ac:spMkLst>
            <pc:docMk/>
            <pc:sldMk cId="1371396901" sldId="913"/>
            <ac:spMk id="7" creationId="{BEEEF323-55A7-AF0B-D623-90C77E49CADE}"/>
          </ac:spMkLst>
        </pc:spChg>
        <pc:spChg chg="mod">
          <ac:chgData name="Dan Bridges" userId="8b87ab884fe90637" providerId="LiveId" clId="{A78641C2-9C1F-4C54-A586-1D4A55B337D9}" dt="2023-04-01T07:23:10.952" v="1176" actId="20577"/>
          <ac:spMkLst>
            <pc:docMk/>
            <pc:sldMk cId="1371396901" sldId="913"/>
            <ac:spMk id="8" creationId="{9FDE3FA4-5D36-D0B1-6447-B3263285549D}"/>
          </ac:spMkLst>
        </pc:spChg>
      </pc:sldChg>
      <pc:sldChg chg="addSp modSp add del mod modAnim">
        <pc:chgData name="Dan Bridges" userId="8b87ab884fe90637" providerId="LiveId" clId="{A78641C2-9C1F-4C54-A586-1D4A55B337D9}" dt="2023-04-01T07:06:33.731" v="781" actId="1076"/>
        <pc:sldMkLst>
          <pc:docMk/>
          <pc:sldMk cId="827002224" sldId="916"/>
        </pc:sldMkLst>
        <pc:spChg chg="mod">
          <ac:chgData name="Dan Bridges" userId="8b87ab884fe90637" providerId="LiveId" clId="{A78641C2-9C1F-4C54-A586-1D4A55B337D9}" dt="2023-04-01T07:04:55.015" v="741" actId="1076"/>
          <ac:spMkLst>
            <pc:docMk/>
            <pc:sldMk cId="827002224" sldId="916"/>
            <ac:spMk id="3" creationId="{DA75AACD-554D-DFAD-1425-6801E771BB0F}"/>
          </ac:spMkLst>
        </pc:spChg>
        <pc:spChg chg="add mod">
          <ac:chgData name="Dan Bridges" userId="8b87ab884fe90637" providerId="LiveId" clId="{A78641C2-9C1F-4C54-A586-1D4A55B337D9}" dt="2023-04-01T07:05:24.302" v="771" actId="1035"/>
          <ac:spMkLst>
            <pc:docMk/>
            <pc:sldMk cId="827002224" sldId="916"/>
            <ac:spMk id="4" creationId="{3920C043-5E28-899B-E408-A8824E1FB08E}"/>
          </ac:spMkLst>
        </pc:spChg>
        <pc:spChg chg="add mod">
          <ac:chgData name="Dan Bridges" userId="8b87ab884fe90637" providerId="LiveId" clId="{A78641C2-9C1F-4C54-A586-1D4A55B337D9}" dt="2023-04-01T07:06:33.731" v="781" actId="1076"/>
          <ac:spMkLst>
            <pc:docMk/>
            <pc:sldMk cId="827002224" sldId="916"/>
            <ac:spMk id="5" creationId="{89E85A26-F73B-4B64-598D-906E118FA3B2}"/>
          </ac:spMkLst>
        </pc:spChg>
      </pc:sldChg>
      <pc:sldChg chg="modSp add mod ord modTransition">
        <pc:chgData name="Dan Bridges" userId="8b87ab884fe90637" providerId="LiveId" clId="{A78641C2-9C1F-4C54-A586-1D4A55B337D9}" dt="2023-04-01T06:34:20.834" v="395"/>
        <pc:sldMkLst>
          <pc:docMk/>
          <pc:sldMk cId="2946910298" sldId="917"/>
        </pc:sldMkLst>
        <pc:spChg chg="mod">
          <ac:chgData name="Dan Bridges" userId="8b87ab884fe90637" providerId="LiveId" clId="{A78641C2-9C1F-4C54-A586-1D4A55B337D9}" dt="2023-04-01T05:34:34.385" v="382" actId="1035"/>
          <ac:spMkLst>
            <pc:docMk/>
            <pc:sldMk cId="2946910298" sldId="917"/>
            <ac:spMk id="3" creationId="{330D10B8-80CE-A9FE-1E8B-A1B31F34CEF7}"/>
          </ac:spMkLst>
        </pc:spChg>
      </pc:sldChg>
      <pc:sldChg chg="add ord replId">
        <pc:chgData name="Dan Bridges" userId="8b87ab884fe90637" providerId="LiveId" clId="{A78641C2-9C1F-4C54-A586-1D4A55B337D9}" dt="2023-04-01T05:33:52.895" v="327"/>
        <pc:sldMkLst>
          <pc:docMk/>
          <pc:sldMk cId="2625114527" sldId="918"/>
        </pc:sldMkLst>
      </pc:sldChg>
      <pc:sldChg chg="new del">
        <pc:chgData name="Dan Bridges" userId="8b87ab884fe90637" providerId="LiveId" clId="{A78641C2-9C1F-4C54-A586-1D4A55B337D9}" dt="2023-04-01T05:34:08.266" v="329" actId="47"/>
        <pc:sldMkLst>
          <pc:docMk/>
          <pc:sldMk cId="302732415" sldId="919"/>
        </pc:sldMkLst>
      </pc:sldChg>
      <pc:sldChg chg="new del">
        <pc:chgData name="Dan Bridges" userId="8b87ab884fe90637" providerId="LiveId" clId="{A78641C2-9C1F-4C54-A586-1D4A55B337D9}" dt="2023-04-01T07:11:33.837" v="785" actId="47"/>
        <pc:sldMkLst>
          <pc:docMk/>
          <pc:sldMk cId="2943573879" sldId="919"/>
        </pc:sldMkLst>
      </pc:sldChg>
      <pc:sldChg chg="delSp modSp add mod ord delAnim modAnim">
        <pc:chgData name="Dan Bridges" userId="8b87ab884fe90637" providerId="LiveId" clId="{A78641C2-9C1F-4C54-A586-1D4A55B337D9}" dt="2023-04-01T07:21:17.981" v="1011"/>
        <pc:sldMkLst>
          <pc:docMk/>
          <pc:sldMk cId="3431900904" sldId="919"/>
        </pc:sldMkLst>
        <pc:spChg chg="mod">
          <ac:chgData name="Dan Bridges" userId="8b87ab884fe90637" providerId="LiveId" clId="{A78641C2-9C1F-4C54-A586-1D4A55B337D9}" dt="2023-04-01T07:16:01.021" v="905" actId="1076"/>
          <ac:spMkLst>
            <pc:docMk/>
            <pc:sldMk cId="3431900904" sldId="919"/>
            <ac:spMk id="3" creationId="{D9A91007-5BCF-7D3B-541A-DC709D711B2C}"/>
          </ac:spMkLst>
        </pc:spChg>
        <pc:spChg chg="mod">
          <ac:chgData name="Dan Bridges" userId="8b87ab884fe90637" providerId="LiveId" clId="{A78641C2-9C1F-4C54-A586-1D4A55B337D9}" dt="2023-04-01T07:20:33.614" v="1009" actId="20577"/>
          <ac:spMkLst>
            <pc:docMk/>
            <pc:sldMk cId="3431900904" sldId="919"/>
            <ac:spMk id="7" creationId="{BEEEF323-55A7-AF0B-D623-90C77E49CADE}"/>
          </ac:spMkLst>
        </pc:spChg>
        <pc:spChg chg="del">
          <ac:chgData name="Dan Bridges" userId="8b87ab884fe90637" providerId="LiveId" clId="{A78641C2-9C1F-4C54-A586-1D4A55B337D9}" dt="2023-04-01T07:13:42.542" v="787" actId="478"/>
          <ac:spMkLst>
            <pc:docMk/>
            <pc:sldMk cId="3431900904" sldId="919"/>
            <ac:spMk id="8" creationId="{9FDE3FA4-5D36-D0B1-6447-B3263285549D}"/>
          </ac:spMkLst>
        </pc:spChg>
      </pc:sldChg>
    </pc:docChg>
  </pc:docChgLst>
  <pc:docChgLst>
    <pc:chgData name="Dan Bridges" userId="8b87ab884fe90637" providerId="LiveId" clId="{21CCBDDE-0550-4FFB-B826-6D9B1EC9D14A}"/>
    <pc:docChg chg="custSel addSld delSld modSld sldOrd replTag delTag">
      <pc:chgData name="Dan Bridges" userId="8b87ab884fe90637" providerId="LiveId" clId="{21CCBDDE-0550-4FFB-B826-6D9B1EC9D14A}" dt="2023-04-02T03:52:44.539" v="3602" actId="2696"/>
      <pc:docMkLst>
        <pc:docMk/>
      </pc:docMkLst>
      <pc:sldChg chg="addSp modSp add mod modTransition replTag">
        <pc:chgData name="Dan Bridges" userId="8b87ab884fe90637" providerId="LiveId" clId="{21CCBDDE-0550-4FFB-B826-6D9B1EC9D14A}" dt="2023-04-02T03:17:30.727" v="3537"/>
        <pc:sldMkLst>
          <pc:docMk/>
          <pc:sldMk cId="0" sldId="257"/>
        </pc:sldMkLst>
        <pc:spChg chg="add mod">
          <ac:chgData name="Dan Bridges" userId="8b87ab884fe90637" providerId="LiveId" clId="{21CCBDDE-0550-4FFB-B826-6D9B1EC9D14A}" dt="2023-03-29T05:32:51.360" v="121" actId="1035"/>
          <ac:spMkLst>
            <pc:docMk/>
            <pc:sldMk cId="0" sldId="257"/>
            <ac:spMk id="2" creationId="{4CF97DA5-89E4-92A2-6703-F1D81B255B97}"/>
          </ac:spMkLst>
        </pc:spChg>
        <pc:spChg chg="add mod">
          <ac:chgData name="Dan Bridges" userId="8b87ab884fe90637" providerId="LiveId" clId="{21CCBDDE-0550-4FFB-B826-6D9B1EC9D14A}" dt="2023-03-29T05:32:44.296" v="107" actId="1036"/>
          <ac:spMkLst>
            <pc:docMk/>
            <pc:sldMk cId="0" sldId="257"/>
            <ac:spMk id="3" creationId="{64729D65-C63A-3997-7741-2BE109385957}"/>
          </ac:spMkLst>
        </pc:spChg>
        <pc:spChg chg="add mod">
          <ac:chgData name="Dan Bridges" userId="8b87ab884fe90637" providerId="LiveId" clId="{21CCBDDE-0550-4FFB-B826-6D9B1EC9D14A}" dt="2023-03-29T05:32:35.616" v="102" actId="12788"/>
          <ac:spMkLst>
            <pc:docMk/>
            <pc:sldMk cId="0" sldId="257"/>
            <ac:spMk id="4" creationId="{08C438A3-C4FF-7A31-8EF4-80FD29464FFF}"/>
          </ac:spMkLst>
        </pc:spChg>
      </pc:sldChg>
      <pc:sldChg chg="modTransition replTag">
        <pc:chgData name="Dan Bridges" userId="8b87ab884fe90637" providerId="LiveId" clId="{21CCBDDE-0550-4FFB-B826-6D9B1EC9D14A}" dt="2023-04-02T03:17:30.901" v="3589"/>
        <pc:sldMkLst>
          <pc:docMk/>
          <pc:sldMk cId="1346220272" sldId="300"/>
        </pc:sldMkLst>
      </pc:sldChg>
      <pc:sldChg chg="addSp delSp modSp mod modTransition replTag">
        <pc:chgData name="Dan Bridges" userId="8b87ab884fe90637" providerId="LiveId" clId="{21CCBDDE-0550-4FFB-B826-6D9B1EC9D14A}" dt="2023-04-02T03:17:30.734" v="3539"/>
        <pc:sldMkLst>
          <pc:docMk/>
          <pc:sldMk cId="1061143769" sldId="807"/>
        </pc:sldMkLst>
        <pc:spChg chg="mod">
          <ac:chgData name="Dan Bridges" userId="8b87ab884fe90637" providerId="LiveId" clId="{21CCBDDE-0550-4FFB-B826-6D9B1EC9D14A}" dt="2023-03-29T05:33:25.352" v="126" actId="1036"/>
          <ac:spMkLst>
            <pc:docMk/>
            <pc:sldMk cId="1061143769" sldId="807"/>
            <ac:spMk id="4" creationId="{68965BCA-8771-D68E-6E98-BF3EF0E269D4}"/>
          </ac:spMkLst>
        </pc:spChg>
        <pc:picChg chg="del">
          <ac:chgData name="Dan Bridges" userId="8b87ab884fe90637" providerId="LiveId" clId="{21CCBDDE-0550-4FFB-B826-6D9B1EC9D14A}" dt="2023-03-29T05:28:52.030" v="54" actId="478"/>
          <ac:picMkLst>
            <pc:docMk/>
            <pc:sldMk cId="1061143769" sldId="807"/>
            <ac:picMk id="3" creationId="{ADA7D66F-8A47-CADE-7578-FBFE62942124}"/>
          </ac:picMkLst>
        </pc:picChg>
        <pc:picChg chg="add del mod ord">
          <ac:chgData name="Dan Bridges" userId="8b87ab884fe90637" providerId="LiveId" clId="{21CCBDDE-0550-4FFB-B826-6D9B1EC9D14A}" dt="2023-03-29T05:46:46.026" v="142" actId="478"/>
          <ac:picMkLst>
            <pc:docMk/>
            <pc:sldMk cId="1061143769" sldId="807"/>
            <ac:picMk id="5" creationId="{52A955FE-CADE-8406-5E7C-334019FB6747}"/>
          </ac:picMkLst>
        </pc:picChg>
        <pc:picChg chg="add mod ord">
          <ac:chgData name="Dan Bridges" userId="8b87ab884fe90637" providerId="LiveId" clId="{21CCBDDE-0550-4FFB-B826-6D9B1EC9D14A}" dt="2023-03-29T05:47:35.897" v="148" actId="167"/>
          <ac:picMkLst>
            <pc:docMk/>
            <pc:sldMk cId="1061143769" sldId="807"/>
            <ac:picMk id="7" creationId="{7118C697-E0DC-E62A-6B7F-BBB99227DF6F}"/>
          </ac:picMkLst>
        </pc:picChg>
      </pc:sldChg>
      <pc:sldChg chg="addSp delSp modSp mod modTransition modAnim replTag">
        <pc:chgData name="Dan Bridges" userId="8b87ab884fe90637" providerId="LiveId" clId="{21CCBDDE-0550-4FFB-B826-6D9B1EC9D14A}" dt="2023-04-02T03:17:30.742" v="3541"/>
        <pc:sldMkLst>
          <pc:docMk/>
          <pc:sldMk cId="1863105157" sldId="884"/>
        </pc:sldMkLst>
        <pc:spChg chg="add mod">
          <ac:chgData name="Dan Bridges" userId="8b87ab884fe90637" providerId="LiveId" clId="{21CCBDDE-0550-4FFB-B826-6D9B1EC9D14A}" dt="2023-03-29T05:36:17.209" v="141" actId="1037"/>
          <ac:spMkLst>
            <pc:docMk/>
            <pc:sldMk cId="1863105157" sldId="884"/>
            <ac:spMk id="2" creationId="{FE2C6A58-65B9-B133-F2A6-5290BAB51BDE}"/>
          </ac:spMkLst>
        </pc:spChg>
        <pc:spChg chg="add mod">
          <ac:chgData name="Dan Bridges" userId="8b87ab884fe90637" providerId="LiveId" clId="{21CCBDDE-0550-4FFB-B826-6D9B1EC9D14A}" dt="2023-03-29T05:36:07.567" v="136"/>
          <ac:spMkLst>
            <pc:docMk/>
            <pc:sldMk cId="1863105157" sldId="884"/>
            <ac:spMk id="6" creationId="{58CC8CA1-ADA0-CB85-A639-A78B22541053}"/>
          </ac:spMkLst>
        </pc:spChg>
        <pc:spChg chg="add mod">
          <ac:chgData name="Dan Bridges" userId="8b87ab884fe90637" providerId="LiveId" clId="{21CCBDDE-0550-4FFB-B826-6D9B1EC9D14A}" dt="2023-03-29T05:36:07.567" v="136"/>
          <ac:spMkLst>
            <pc:docMk/>
            <pc:sldMk cId="1863105157" sldId="884"/>
            <ac:spMk id="9" creationId="{EA646C2D-F3F5-C51C-7174-8A5EC30958DE}"/>
          </ac:spMkLst>
        </pc:spChg>
        <pc:spChg chg="del">
          <ac:chgData name="Dan Bridges" userId="8b87ab884fe90637" providerId="LiveId" clId="{21CCBDDE-0550-4FFB-B826-6D9B1EC9D14A}" dt="2023-03-29T07:51:35.406" v="3029" actId="478"/>
          <ac:spMkLst>
            <pc:docMk/>
            <pc:sldMk cId="1863105157" sldId="884"/>
            <ac:spMk id="11" creationId="{6F44DFB8-ECA3-0D88-68A0-DA0622B9E5FC}"/>
          </ac:spMkLst>
        </pc:spChg>
        <pc:spChg chg="del">
          <ac:chgData name="Dan Bridges" userId="8b87ab884fe90637" providerId="LiveId" clId="{21CCBDDE-0550-4FFB-B826-6D9B1EC9D14A}" dt="2023-03-29T07:51:39.048" v="3030" actId="478"/>
          <ac:spMkLst>
            <pc:docMk/>
            <pc:sldMk cId="1863105157" sldId="884"/>
            <ac:spMk id="16" creationId="{28799802-E479-7A6E-3B28-63358B7D3CC8}"/>
          </ac:spMkLst>
        </pc:spChg>
      </pc:sldChg>
      <pc:sldChg chg="modSp mod modTransition replTag">
        <pc:chgData name="Dan Bridges" userId="8b87ab884fe90637" providerId="LiveId" clId="{21CCBDDE-0550-4FFB-B826-6D9B1EC9D14A}" dt="2023-04-02T03:17:44.393" v="3591"/>
        <pc:sldMkLst>
          <pc:docMk/>
          <pc:sldMk cId="1951819311" sldId="885"/>
        </pc:sldMkLst>
        <pc:spChg chg="mod">
          <ac:chgData name="Dan Bridges" userId="8b87ab884fe90637" providerId="LiveId" clId="{21CCBDDE-0550-4FFB-B826-6D9B1EC9D14A}" dt="2023-03-29T05:14:45.765" v="0" actId="1076"/>
          <ac:spMkLst>
            <pc:docMk/>
            <pc:sldMk cId="1951819311" sldId="885"/>
            <ac:spMk id="4" creationId="{96791265-AD11-026B-6A64-5F9C7863B0C7}"/>
          </ac:spMkLst>
        </pc:spChg>
        <pc:spChg chg="mod">
          <ac:chgData name="Dan Bridges" userId="8b87ab884fe90637" providerId="LiveId" clId="{21CCBDDE-0550-4FFB-B826-6D9B1EC9D14A}" dt="2023-03-31T13:40:07.970" v="3063" actId="20577"/>
          <ac:spMkLst>
            <pc:docMk/>
            <pc:sldMk cId="1951819311" sldId="885"/>
            <ac:spMk id="5" creationId="{7A27527B-8DD4-7947-2929-4987730B429C}"/>
          </ac:spMkLst>
        </pc:spChg>
        <pc:picChg chg="mod">
          <ac:chgData name="Dan Bridges" userId="8b87ab884fe90637" providerId="LiveId" clId="{21CCBDDE-0550-4FFB-B826-6D9B1EC9D14A}" dt="2023-03-29T05:15:32.489" v="47" actId="29295"/>
          <ac:picMkLst>
            <pc:docMk/>
            <pc:sldMk cId="1951819311" sldId="885"/>
            <ac:picMk id="3" creationId="{2DDBEEC5-376F-0ED6-7701-28CDC894063D}"/>
          </ac:picMkLst>
        </pc:picChg>
      </pc:sldChg>
      <pc:sldChg chg="modSp mod modTransition replTag">
        <pc:chgData name="Dan Bridges" userId="8b87ab884fe90637" providerId="LiveId" clId="{21CCBDDE-0550-4FFB-B826-6D9B1EC9D14A}" dt="2023-04-02T03:17:30.750" v="3543"/>
        <pc:sldMkLst>
          <pc:docMk/>
          <pc:sldMk cId="1033246440" sldId="886"/>
        </pc:sldMkLst>
        <pc:spChg chg="mod">
          <ac:chgData name="Dan Bridges" userId="8b87ab884fe90637" providerId="LiveId" clId="{21CCBDDE-0550-4FFB-B826-6D9B1EC9D14A}" dt="2023-03-29T05:48:50.769" v="151" actId="207"/>
          <ac:spMkLst>
            <pc:docMk/>
            <pc:sldMk cId="1033246440" sldId="886"/>
            <ac:spMk id="6" creationId="{A97E38EF-F9AA-E6E4-858D-24183FE9AC8D}"/>
          </ac:spMkLst>
        </pc:spChg>
      </pc:sldChg>
      <pc:sldChg chg="delSp modSp mod modTransition delAnim modAnim replTag modNotesTx">
        <pc:chgData name="Dan Bridges" userId="8b87ab884fe90637" providerId="LiveId" clId="{21CCBDDE-0550-4FFB-B826-6D9B1EC9D14A}" dt="2023-04-02T03:17:30.759" v="3545"/>
        <pc:sldMkLst>
          <pc:docMk/>
          <pc:sldMk cId="4095658921" sldId="887"/>
        </pc:sldMkLst>
        <pc:spChg chg="del">
          <ac:chgData name="Dan Bridges" userId="8b87ab884fe90637" providerId="LiveId" clId="{21CCBDDE-0550-4FFB-B826-6D9B1EC9D14A}" dt="2023-03-29T07:47:05.470" v="3027" actId="478"/>
          <ac:spMkLst>
            <pc:docMk/>
            <pc:sldMk cId="4095658921" sldId="887"/>
            <ac:spMk id="8" creationId="{D986E574-F40D-7B94-D021-39D7D907049C}"/>
          </ac:spMkLst>
        </pc:spChg>
        <pc:spChg chg="del">
          <ac:chgData name="Dan Bridges" userId="8b87ab884fe90637" providerId="LiveId" clId="{21CCBDDE-0550-4FFB-B826-6D9B1EC9D14A}" dt="2023-03-29T07:47:09.179" v="3028" actId="478"/>
          <ac:spMkLst>
            <pc:docMk/>
            <pc:sldMk cId="4095658921" sldId="887"/>
            <ac:spMk id="13" creationId="{300EA7DA-2438-BFA6-B454-F09B3458E210}"/>
          </ac:spMkLst>
        </pc:spChg>
        <pc:spChg chg="del">
          <ac:chgData name="Dan Bridges" userId="8b87ab884fe90637" providerId="LiveId" clId="{21CCBDDE-0550-4FFB-B826-6D9B1EC9D14A}" dt="2023-03-29T07:47:02.081" v="3026" actId="478"/>
          <ac:spMkLst>
            <pc:docMk/>
            <pc:sldMk cId="4095658921" sldId="887"/>
            <ac:spMk id="17" creationId="{40851893-F2B3-A15E-EFC5-121C05A8DCBE}"/>
          </ac:spMkLst>
        </pc:spChg>
        <pc:spChg chg="del">
          <ac:chgData name="Dan Bridges" userId="8b87ab884fe90637" providerId="LiveId" clId="{21CCBDDE-0550-4FFB-B826-6D9B1EC9D14A}" dt="2023-03-29T07:46:58.723" v="3025" actId="478"/>
          <ac:spMkLst>
            <pc:docMk/>
            <pc:sldMk cId="4095658921" sldId="887"/>
            <ac:spMk id="19" creationId="{76EC631E-1F17-9EE3-A34E-39488E0D6AF6}"/>
          </ac:spMkLst>
        </pc:spChg>
        <pc:spChg chg="mod">
          <ac:chgData name="Dan Bridges" userId="8b87ab884fe90637" providerId="LiveId" clId="{21CCBDDE-0550-4FFB-B826-6D9B1EC9D14A}" dt="2023-03-29T06:02:22.959" v="275" actId="14838"/>
          <ac:spMkLst>
            <pc:docMk/>
            <pc:sldMk cId="4095658921" sldId="887"/>
            <ac:spMk id="20" creationId="{C4DFA7D3-C4F4-398C-B4C0-BBCE0A2470A7}"/>
          </ac:spMkLst>
        </pc:spChg>
      </pc:sldChg>
      <pc:sldChg chg="modSp modTransition replTag">
        <pc:chgData name="Dan Bridges" userId="8b87ab884fe90637" providerId="LiveId" clId="{21CCBDDE-0550-4FFB-B826-6D9B1EC9D14A}" dt="2023-04-02T03:17:30.767" v="3547"/>
        <pc:sldMkLst>
          <pc:docMk/>
          <pc:sldMk cId="3071180233" sldId="888"/>
        </pc:sldMkLst>
        <pc:spChg chg="mod">
          <ac:chgData name="Dan Bridges" userId="8b87ab884fe90637" providerId="LiveId" clId="{21CCBDDE-0550-4FFB-B826-6D9B1EC9D14A}" dt="2023-03-29T06:03:32.539" v="277" actId="207"/>
          <ac:spMkLst>
            <pc:docMk/>
            <pc:sldMk cId="3071180233" sldId="888"/>
            <ac:spMk id="12" creationId="{107A60FF-3C96-8E89-DF3B-604AFFE0FCF2}"/>
          </ac:spMkLst>
        </pc:spChg>
      </pc:sldChg>
      <pc:sldChg chg="addSp modSp mod modTransition modAnim replTag">
        <pc:chgData name="Dan Bridges" userId="8b87ab884fe90637" providerId="LiveId" clId="{21CCBDDE-0550-4FFB-B826-6D9B1EC9D14A}" dt="2023-04-02T03:17:30.774" v="3549"/>
        <pc:sldMkLst>
          <pc:docMk/>
          <pc:sldMk cId="4189905968" sldId="889"/>
        </pc:sldMkLst>
        <pc:spChg chg="mod">
          <ac:chgData name="Dan Bridges" userId="8b87ab884fe90637" providerId="LiveId" clId="{21CCBDDE-0550-4FFB-B826-6D9B1EC9D14A}" dt="2023-03-29T05:54:42.678" v="254" actId="1035"/>
          <ac:spMkLst>
            <pc:docMk/>
            <pc:sldMk cId="4189905968" sldId="889"/>
            <ac:spMk id="8" creationId="{4DCD2C99-BEEB-0007-1D2F-A872716E3298}"/>
          </ac:spMkLst>
        </pc:spChg>
        <pc:spChg chg="mod">
          <ac:chgData name="Dan Bridges" userId="8b87ab884fe90637" providerId="LiveId" clId="{21CCBDDE-0550-4FFB-B826-6D9B1EC9D14A}" dt="2023-03-29T06:03:45.488" v="278" actId="207"/>
          <ac:spMkLst>
            <pc:docMk/>
            <pc:sldMk cId="4189905968" sldId="889"/>
            <ac:spMk id="9" creationId="{32AF3687-509C-3624-98C5-02C8A4124EBC}"/>
          </ac:spMkLst>
        </pc:spChg>
        <pc:spChg chg="add mod">
          <ac:chgData name="Dan Bridges" userId="8b87ab884fe90637" providerId="LiveId" clId="{21CCBDDE-0550-4FFB-B826-6D9B1EC9D14A}" dt="2023-03-29T05:54:24.718" v="203" actId="1076"/>
          <ac:spMkLst>
            <pc:docMk/>
            <pc:sldMk cId="4189905968" sldId="889"/>
            <ac:spMk id="11" creationId="{E49CBBB6-63D9-7B7E-954D-B72462166B2A}"/>
          </ac:spMkLst>
        </pc:spChg>
        <pc:cxnChg chg="add mod">
          <ac:chgData name="Dan Bridges" userId="8b87ab884fe90637" providerId="LiveId" clId="{21CCBDDE-0550-4FFB-B826-6D9B1EC9D14A}" dt="2023-03-29T05:54:37.804" v="245" actId="1035"/>
          <ac:cxnSpMkLst>
            <pc:docMk/>
            <pc:sldMk cId="4189905968" sldId="889"/>
            <ac:cxnSpMk id="10" creationId="{7C26D0E1-130A-610C-C10D-2E718E9FDC06}"/>
          </ac:cxnSpMkLst>
        </pc:cxnChg>
      </pc:sldChg>
      <pc:sldChg chg="modTransition modAnim replTag">
        <pc:chgData name="Dan Bridges" userId="8b87ab884fe90637" providerId="LiveId" clId="{21CCBDDE-0550-4FFB-B826-6D9B1EC9D14A}" dt="2023-04-02T03:17:30.780" v="3551"/>
        <pc:sldMkLst>
          <pc:docMk/>
          <pc:sldMk cId="3631379725" sldId="890"/>
        </pc:sldMkLst>
      </pc:sldChg>
      <pc:sldChg chg="modTransition replTag">
        <pc:chgData name="Dan Bridges" userId="8b87ab884fe90637" providerId="LiveId" clId="{21CCBDDE-0550-4FFB-B826-6D9B1EC9D14A}" dt="2023-04-02T03:17:30.786" v="3553"/>
        <pc:sldMkLst>
          <pc:docMk/>
          <pc:sldMk cId="18528481" sldId="891"/>
        </pc:sldMkLst>
      </pc:sldChg>
      <pc:sldChg chg="modTransition replTag">
        <pc:chgData name="Dan Bridges" userId="8b87ab884fe90637" providerId="LiveId" clId="{21CCBDDE-0550-4FFB-B826-6D9B1EC9D14A}" dt="2023-04-02T03:17:30.703" v="3531"/>
        <pc:sldMkLst>
          <pc:docMk/>
          <pc:sldMk cId="850192748" sldId="892"/>
        </pc:sldMkLst>
      </pc:sldChg>
      <pc:sldChg chg="modSp mod modTransition replTag">
        <pc:chgData name="Dan Bridges" userId="8b87ab884fe90637" providerId="LiveId" clId="{21CCBDDE-0550-4FFB-B826-6D9B1EC9D14A}" dt="2023-04-02T03:17:30.849" v="3571"/>
        <pc:sldMkLst>
          <pc:docMk/>
          <pc:sldMk cId="1249983625" sldId="896"/>
        </pc:sldMkLst>
        <pc:spChg chg="mod">
          <ac:chgData name="Dan Bridges" userId="8b87ab884fe90637" providerId="LiveId" clId="{21CCBDDE-0550-4FFB-B826-6D9B1EC9D14A}" dt="2023-03-29T06:21:30.015" v="708" actId="1076"/>
          <ac:spMkLst>
            <pc:docMk/>
            <pc:sldMk cId="1249983625" sldId="896"/>
            <ac:spMk id="4" creationId="{AC40C923-1D28-EFF7-713C-0D9791F42388}"/>
          </ac:spMkLst>
        </pc:spChg>
      </pc:sldChg>
      <pc:sldChg chg="modSp mod modTransition replTag">
        <pc:chgData name="Dan Bridges" userId="8b87ab884fe90637" providerId="LiveId" clId="{21CCBDDE-0550-4FFB-B826-6D9B1EC9D14A}" dt="2023-04-02T03:17:30.842" v="3569"/>
        <pc:sldMkLst>
          <pc:docMk/>
          <pc:sldMk cId="1755225814" sldId="897"/>
        </pc:sldMkLst>
        <pc:spChg chg="mod">
          <ac:chgData name="Dan Bridges" userId="8b87ab884fe90637" providerId="LiveId" clId="{21CCBDDE-0550-4FFB-B826-6D9B1EC9D14A}" dt="2023-03-29T06:43:26.025" v="1769" actId="14100"/>
          <ac:spMkLst>
            <pc:docMk/>
            <pc:sldMk cId="1755225814" sldId="897"/>
            <ac:spMk id="5" creationId="{CD01925C-9009-24AF-A63E-40A4707BDA40}"/>
          </ac:spMkLst>
        </pc:spChg>
        <pc:spChg chg="mod">
          <ac:chgData name="Dan Bridges" userId="8b87ab884fe90637" providerId="LiveId" clId="{21CCBDDE-0550-4FFB-B826-6D9B1EC9D14A}" dt="2023-03-29T06:43:33.820" v="1781" actId="20577"/>
          <ac:spMkLst>
            <pc:docMk/>
            <pc:sldMk cId="1755225814" sldId="897"/>
            <ac:spMk id="6" creationId="{EA29411F-C62F-73C7-8083-9358D3C05EE2}"/>
          </ac:spMkLst>
        </pc:spChg>
      </pc:sldChg>
      <pc:sldChg chg="modTransition replTag">
        <pc:chgData name="Dan Bridges" userId="8b87ab884fe90637" providerId="LiveId" clId="{21CCBDDE-0550-4FFB-B826-6D9B1EC9D14A}" dt="2023-04-02T03:17:30.822" v="3563"/>
        <pc:sldMkLst>
          <pc:docMk/>
          <pc:sldMk cId="3530623219" sldId="900"/>
        </pc:sldMkLst>
      </pc:sldChg>
      <pc:sldChg chg="modTransition replTag">
        <pc:chgData name="Dan Bridges" userId="8b87ab884fe90637" providerId="LiveId" clId="{21CCBDDE-0550-4FFB-B826-6D9B1EC9D14A}" dt="2023-04-02T03:17:30.831" v="3565"/>
        <pc:sldMkLst>
          <pc:docMk/>
          <pc:sldMk cId="3624103410" sldId="901"/>
        </pc:sldMkLst>
      </pc:sldChg>
      <pc:sldChg chg="modTransition replTag">
        <pc:chgData name="Dan Bridges" userId="8b87ab884fe90637" providerId="LiveId" clId="{21CCBDDE-0550-4FFB-B826-6D9B1EC9D14A}" dt="2023-04-02T03:17:30.837" v="3567"/>
        <pc:sldMkLst>
          <pc:docMk/>
          <pc:sldMk cId="4009001724" sldId="902"/>
        </pc:sldMkLst>
      </pc:sldChg>
      <pc:sldChg chg="add del setBg">
        <pc:chgData name="Dan Bridges" userId="8b87ab884fe90637" providerId="LiveId" clId="{21CCBDDE-0550-4FFB-B826-6D9B1EC9D14A}" dt="2023-03-29T05:57:28.129" v="261"/>
        <pc:sldMkLst>
          <pc:docMk/>
          <pc:sldMk cId="855633252" sldId="903"/>
        </pc:sldMkLst>
      </pc:sldChg>
      <pc:sldChg chg="add del ord modTransition">
        <pc:chgData name="Dan Bridges" userId="8b87ab884fe90637" providerId="LiveId" clId="{21CCBDDE-0550-4FFB-B826-6D9B1EC9D14A}" dt="2023-03-29T06:20:00.103" v="705" actId="47"/>
        <pc:sldMkLst>
          <pc:docMk/>
          <pc:sldMk cId="2158873692" sldId="903"/>
        </pc:sldMkLst>
      </pc:sldChg>
      <pc:sldChg chg="add del setBg">
        <pc:chgData name="Dan Bridges" userId="8b87ab884fe90637" providerId="LiveId" clId="{21CCBDDE-0550-4FFB-B826-6D9B1EC9D14A}" dt="2023-03-29T05:57:28.129" v="261"/>
        <pc:sldMkLst>
          <pc:docMk/>
          <pc:sldMk cId="2844418267" sldId="904"/>
        </pc:sldMkLst>
      </pc:sldChg>
      <pc:sldChg chg="add del ord replId">
        <pc:chgData name="Dan Bridges" userId="8b87ab884fe90637" providerId="LiveId" clId="{21CCBDDE-0550-4FFB-B826-6D9B1EC9D14A}" dt="2023-03-29T06:20:00.242" v="706" actId="47"/>
        <pc:sldMkLst>
          <pc:docMk/>
          <pc:sldMk cId="3861086446" sldId="904"/>
        </pc:sldMkLst>
      </pc:sldChg>
      <pc:sldChg chg="modSp add del mod ord modTransition">
        <pc:chgData name="Dan Bridges" userId="8b87ab884fe90637" providerId="LiveId" clId="{21CCBDDE-0550-4FFB-B826-6D9B1EC9D14A}" dt="2023-03-29T06:20:08.281" v="707" actId="47"/>
        <pc:sldMkLst>
          <pc:docMk/>
          <pc:sldMk cId="2812529417" sldId="905"/>
        </pc:sldMkLst>
        <pc:spChg chg="mod">
          <ac:chgData name="Dan Bridges" userId="8b87ab884fe90637" providerId="LiveId" clId="{21CCBDDE-0550-4FFB-B826-6D9B1EC9D14A}" dt="2023-03-29T06:18:49.146" v="704" actId="207"/>
          <ac:spMkLst>
            <pc:docMk/>
            <pc:sldMk cId="2812529417" sldId="905"/>
            <ac:spMk id="3" creationId="{330D10B8-80CE-A9FE-1E8B-A1B31F34CEF7}"/>
          </ac:spMkLst>
        </pc:spChg>
      </pc:sldChg>
      <pc:sldChg chg="delSp modSp add mod modTransition modAnim replTag">
        <pc:chgData name="Dan Bridges" userId="8b87ab884fe90637" providerId="LiveId" clId="{21CCBDDE-0550-4FFB-B826-6D9B1EC9D14A}" dt="2023-04-02T03:17:30.791" v="3555"/>
        <pc:sldMkLst>
          <pc:docMk/>
          <pc:sldMk cId="2366034950" sldId="906"/>
        </pc:sldMkLst>
        <pc:spChg chg="mod">
          <ac:chgData name="Dan Bridges" userId="8b87ab884fe90637" providerId="LiveId" clId="{21CCBDDE-0550-4FFB-B826-6D9B1EC9D14A}" dt="2023-03-29T07:02:09.327" v="2536" actId="20577"/>
          <ac:spMkLst>
            <pc:docMk/>
            <pc:sldMk cId="2366034950" sldId="906"/>
            <ac:spMk id="12" creationId="{CA2ECAF8-70D4-23E3-FE3E-8CC63AAC0B3B}"/>
          </ac:spMkLst>
        </pc:spChg>
        <pc:spChg chg="del">
          <ac:chgData name="Dan Bridges" userId="8b87ab884fe90637" providerId="LiveId" clId="{21CCBDDE-0550-4FFB-B826-6D9B1EC9D14A}" dt="2023-03-29T06:04:37.023" v="282" actId="478"/>
          <ac:spMkLst>
            <pc:docMk/>
            <pc:sldMk cId="2366034950" sldId="906"/>
            <ac:spMk id="13" creationId="{B4E21EBD-29EC-207E-841B-91EA703B2B8D}"/>
          </ac:spMkLst>
        </pc:spChg>
        <pc:spChg chg="del">
          <ac:chgData name="Dan Bridges" userId="8b87ab884fe90637" providerId="LiveId" clId="{21CCBDDE-0550-4FFB-B826-6D9B1EC9D14A}" dt="2023-03-29T06:04:39.027" v="283" actId="478"/>
          <ac:spMkLst>
            <pc:docMk/>
            <pc:sldMk cId="2366034950" sldId="906"/>
            <ac:spMk id="14" creationId="{81A0BCA7-7ED5-04E5-A19C-A85A079633FB}"/>
          </ac:spMkLst>
        </pc:spChg>
        <pc:spChg chg="del mod">
          <ac:chgData name="Dan Bridges" userId="8b87ab884fe90637" providerId="LiveId" clId="{21CCBDDE-0550-4FFB-B826-6D9B1EC9D14A}" dt="2023-03-29T06:04:35.727" v="281" actId="478"/>
          <ac:spMkLst>
            <pc:docMk/>
            <pc:sldMk cId="2366034950" sldId="906"/>
            <ac:spMk id="15" creationId="{D1632686-E1C5-224F-6889-F2994B438DAC}"/>
          </ac:spMkLst>
        </pc:spChg>
        <pc:spChg chg="del">
          <ac:chgData name="Dan Bridges" userId="8b87ab884fe90637" providerId="LiveId" clId="{21CCBDDE-0550-4FFB-B826-6D9B1EC9D14A}" dt="2023-03-29T06:04:40.826" v="284" actId="478"/>
          <ac:spMkLst>
            <pc:docMk/>
            <pc:sldMk cId="2366034950" sldId="906"/>
            <ac:spMk id="16" creationId="{B26A6646-3449-806D-DD11-A4BFDCA78BB4}"/>
          </ac:spMkLst>
        </pc:spChg>
        <pc:spChg chg="mod">
          <ac:chgData name="Dan Bridges" userId="8b87ab884fe90637" providerId="LiveId" clId="{21CCBDDE-0550-4FFB-B826-6D9B1EC9D14A}" dt="2023-03-29T07:53:16.227" v="3046" actId="20577"/>
          <ac:spMkLst>
            <pc:docMk/>
            <pc:sldMk cId="2366034950" sldId="906"/>
            <ac:spMk id="17" creationId="{611ABA6A-A5D9-0DC8-48D2-9DD1EF40B5C5}"/>
          </ac:spMkLst>
        </pc:spChg>
        <pc:picChg chg="mod">
          <ac:chgData name="Dan Bridges" userId="8b87ab884fe90637" providerId="LiveId" clId="{21CCBDDE-0550-4FFB-B826-6D9B1EC9D14A}" dt="2023-03-29T06:05:11.526" v="322" actId="29295"/>
          <ac:picMkLst>
            <pc:docMk/>
            <pc:sldMk cId="2366034950" sldId="906"/>
            <ac:picMk id="11" creationId="{77805AA0-F360-A02A-4304-B656F9DC1B09}"/>
          </ac:picMkLst>
        </pc:picChg>
      </pc:sldChg>
      <pc:sldChg chg="modSp add mod modTransition modAnim replTag modNotesTx">
        <pc:chgData name="Dan Bridges" userId="8b87ab884fe90637" providerId="LiveId" clId="{21CCBDDE-0550-4FFB-B826-6D9B1EC9D14A}" dt="2023-04-02T03:17:30.805" v="3559"/>
        <pc:sldMkLst>
          <pc:docMk/>
          <pc:sldMk cId="64125866" sldId="907"/>
        </pc:sldMkLst>
        <pc:spChg chg="mod">
          <ac:chgData name="Dan Bridges" userId="8b87ab884fe90637" providerId="LiveId" clId="{21CCBDDE-0550-4FFB-B826-6D9B1EC9D14A}" dt="2023-03-29T06:15:19.191" v="693" actId="20577"/>
          <ac:spMkLst>
            <pc:docMk/>
            <pc:sldMk cId="64125866" sldId="907"/>
            <ac:spMk id="12" creationId="{CA2ECAF8-70D4-23E3-FE3E-8CC63AAC0B3B}"/>
          </ac:spMkLst>
        </pc:spChg>
        <pc:spChg chg="mod">
          <ac:chgData name="Dan Bridges" userId="8b87ab884fe90637" providerId="LiveId" clId="{21CCBDDE-0550-4FFB-B826-6D9B1EC9D14A}" dt="2023-03-29T06:16:39.650" v="703" actId="207"/>
          <ac:spMkLst>
            <pc:docMk/>
            <pc:sldMk cId="64125866" sldId="907"/>
            <ac:spMk id="17" creationId="{611ABA6A-A5D9-0DC8-48D2-9DD1EF40B5C5}"/>
          </ac:spMkLst>
        </pc:spChg>
      </pc:sldChg>
      <pc:sldChg chg="addSp delSp modSp add mod ord modTransition delAnim modAnim replTag modNotesTx">
        <pc:chgData name="Dan Bridges" userId="8b87ab884fe90637" providerId="LiveId" clId="{21CCBDDE-0550-4FFB-B826-6D9B1EC9D14A}" dt="2023-04-02T03:17:30.855" v="3573"/>
        <pc:sldMkLst>
          <pc:docMk/>
          <pc:sldMk cId="4192456332" sldId="908"/>
        </pc:sldMkLst>
        <pc:spChg chg="mod">
          <ac:chgData name="Dan Bridges" userId="8b87ab884fe90637" providerId="LiveId" clId="{21CCBDDE-0550-4FFB-B826-6D9B1EC9D14A}" dt="2023-03-29T06:34:14.350" v="1394" actId="20577"/>
          <ac:spMkLst>
            <pc:docMk/>
            <pc:sldMk cId="4192456332" sldId="908"/>
            <ac:spMk id="3" creationId="{330D10B8-80CE-A9FE-1E8B-A1B31F34CEF7}"/>
          </ac:spMkLst>
        </pc:spChg>
        <pc:spChg chg="add mod">
          <ac:chgData name="Dan Bridges" userId="8b87ab884fe90637" providerId="LiveId" clId="{21CCBDDE-0550-4FFB-B826-6D9B1EC9D14A}" dt="2023-03-29T06:30:21.598" v="1045" actId="6549"/>
          <ac:spMkLst>
            <pc:docMk/>
            <pc:sldMk cId="4192456332" sldId="908"/>
            <ac:spMk id="4" creationId="{309BC96E-2B9F-B8D7-C961-D6C0543546AA}"/>
          </ac:spMkLst>
        </pc:spChg>
        <pc:spChg chg="add del mod">
          <ac:chgData name="Dan Bridges" userId="8b87ab884fe90637" providerId="LiveId" clId="{21CCBDDE-0550-4FFB-B826-6D9B1EC9D14A}" dt="2023-03-29T06:30:48.674" v="1049" actId="478"/>
          <ac:spMkLst>
            <pc:docMk/>
            <pc:sldMk cId="4192456332" sldId="908"/>
            <ac:spMk id="5" creationId="{0429E8DC-430F-19D3-AED0-CBE70D79D851}"/>
          </ac:spMkLst>
        </pc:spChg>
      </pc:sldChg>
      <pc:sldChg chg="modSp add mod modTransition modAnim replTag">
        <pc:chgData name="Dan Bridges" userId="8b87ab884fe90637" providerId="LiveId" clId="{21CCBDDE-0550-4FFB-B826-6D9B1EC9D14A}" dt="2023-04-02T03:17:30.867" v="3577"/>
        <pc:sldMkLst>
          <pc:docMk/>
          <pc:sldMk cId="3048712665" sldId="909"/>
        </pc:sldMkLst>
        <pc:spChg chg="mod">
          <ac:chgData name="Dan Bridges" userId="8b87ab884fe90637" providerId="LiveId" clId="{21CCBDDE-0550-4FFB-B826-6D9B1EC9D14A}" dt="2023-03-29T06:28:14.146" v="991" actId="207"/>
          <ac:spMkLst>
            <pc:docMk/>
            <pc:sldMk cId="3048712665" sldId="909"/>
            <ac:spMk id="3" creationId="{330D10B8-80CE-A9FE-1E8B-A1B31F34CEF7}"/>
          </ac:spMkLst>
        </pc:spChg>
        <pc:spChg chg="mod">
          <ac:chgData name="Dan Bridges" userId="8b87ab884fe90637" providerId="LiveId" clId="{21CCBDDE-0550-4FFB-B826-6D9B1EC9D14A}" dt="2023-03-29T06:44:35.745" v="1782" actId="14100"/>
          <ac:spMkLst>
            <pc:docMk/>
            <pc:sldMk cId="3048712665" sldId="909"/>
            <ac:spMk id="5" creationId="{0429E8DC-430F-19D3-AED0-CBE70D79D851}"/>
          </ac:spMkLst>
        </pc:spChg>
      </pc:sldChg>
      <pc:sldChg chg="add modTransition replTag">
        <pc:chgData name="Dan Bridges" userId="8b87ab884fe90637" providerId="LiveId" clId="{21CCBDDE-0550-4FFB-B826-6D9B1EC9D14A}" dt="2023-04-02T03:17:30.861" v="3575"/>
        <pc:sldMkLst>
          <pc:docMk/>
          <pc:sldMk cId="1875362633" sldId="910"/>
        </pc:sldMkLst>
      </pc:sldChg>
      <pc:sldChg chg="modSp add mod modTransition modAnim replTag modNotesTx">
        <pc:chgData name="Dan Bridges" userId="8b87ab884fe90637" providerId="LiveId" clId="{21CCBDDE-0550-4FFB-B826-6D9B1EC9D14A}" dt="2023-04-02T03:17:30.873" v="3579"/>
        <pc:sldMkLst>
          <pc:docMk/>
          <pc:sldMk cId="486384026" sldId="911"/>
        </pc:sldMkLst>
        <pc:spChg chg="mod">
          <ac:chgData name="Dan Bridges" userId="8b87ab884fe90637" providerId="LiveId" clId="{21CCBDDE-0550-4FFB-B826-6D9B1EC9D14A}" dt="2023-03-29T06:37:18.727" v="1460" actId="207"/>
          <ac:spMkLst>
            <pc:docMk/>
            <pc:sldMk cId="486384026" sldId="911"/>
            <ac:spMk id="3" creationId="{330D10B8-80CE-A9FE-1E8B-A1B31F34CEF7}"/>
          </ac:spMkLst>
        </pc:spChg>
        <pc:spChg chg="mod">
          <ac:chgData name="Dan Bridges" userId="8b87ab884fe90637" providerId="LiveId" clId="{21CCBDDE-0550-4FFB-B826-6D9B1EC9D14A}" dt="2023-03-29T06:39:23.941" v="1606" actId="20577"/>
          <ac:spMkLst>
            <pc:docMk/>
            <pc:sldMk cId="486384026" sldId="911"/>
            <ac:spMk id="5" creationId="{0429E8DC-430F-19D3-AED0-CBE70D79D851}"/>
          </ac:spMkLst>
        </pc:spChg>
      </pc:sldChg>
      <pc:sldChg chg="addSp delSp modSp add mod modTransition modAnim replTag">
        <pc:chgData name="Dan Bridges" userId="8b87ab884fe90637" providerId="LiveId" clId="{21CCBDDE-0550-4FFB-B826-6D9B1EC9D14A}" dt="2023-04-02T03:17:30.879" v="3581"/>
        <pc:sldMkLst>
          <pc:docMk/>
          <pc:sldMk cId="2393539801" sldId="912"/>
        </pc:sldMkLst>
        <pc:spChg chg="del">
          <ac:chgData name="Dan Bridges" userId="8b87ab884fe90637" providerId="LiveId" clId="{21CCBDDE-0550-4FFB-B826-6D9B1EC9D14A}" dt="2023-03-29T06:40:28.941" v="1708" actId="478"/>
          <ac:spMkLst>
            <pc:docMk/>
            <pc:sldMk cId="2393539801" sldId="912"/>
            <ac:spMk id="3" creationId="{330D10B8-80CE-A9FE-1E8B-A1B31F34CEF7}"/>
          </ac:spMkLst>
        </pc:spChg>
        <pc:spChg chg="mod">
          <ac:chgData name="Dan Bridges" userId="8b87ab884fe90637" providerId="LiveId" clId="{21CCBDDE-0550-4FFB-B826-6D9B1EC9D14A}" dt="2023-03-29T06:41:51.138" v="1756" actId="1076"/>
          <ac:spMkLst>
            <pc:docMk/>
            <pc:sldMk cId="2393539801" sldId="912"/>
            <ac:spMk id="5" creationId="{0429E8DC-430F-19D3-AED0-CBE70D79D851}"/>
          </ac:spMkLst>
        </pc:spChg>
        <pc:spChg chg="add mod ord">
          <ac:chgData name="Dan Bridges" userId="8b87ab884fe90637" providerId="LiveId" clId="{21CCBDDE-0550-4FFB-B826-6D9B1EC9D14A}" dt="2023-03-29T06:41:43.684" v="1755" actId="207"/>
          <ac:spMkLst>
            <pc:docMk/>
            <pc:sldMk cId="2393539801" sldId="912"/>
            <ac:spMk id="6" creationId="{DE3D4DD3-7247-30C5-D0E2-9FFB5AAD8284}"/>
          </ac:spMkLst>
        </pc:spChg>
      </pc:sldChg>
      <pc:sldChg chg="addSp delSp modSp add mod modTransition delAnim modAnim replTag modNotesTx">
        <pc:chgData name="Dan Bridges" userId="8b87ab884fe90637" providerId="LiveId" clId="{21CCBDDE-0550-4FFB-B826-6D9B1EC9D14A}" dt="2023-04-02T03:17:30.890" v="3585"/>
        <pc:sldMkLst>
          <pc:docMk/>
          <pc:sldMk cId="1371396901" sldId="913"/>
        </pc:sldMkLst>
        <pc:spChg chg="add mod">
          <ac:chgData name="Dan Bridges" userId="8b87ab884fe90637" providerId="LiveId" clId="{21CCBDDE-0550-4FFB-B826-6D9B1EC9D14A}" dt="2023-03-29T06:48:36.650" v="2046" actId="14100"/>
          <ac:spMkLst>
            <pc:docMk/>
            <pc:sldMk cId="1371396901" sldId="913"/>
            <ac:spMk id="3" creationId="{D9A91007-5BCF-7D3B-541A-DC709D711B2C}"/>
          </ac:spMkLst>
        </pc:spChg>
        <pc:spChg chg="mod">
          <ac:chgData name="Dan Bridges" userId="8b87ab884fe90637" providerId="LiveId" clId="{21CCBDDE-0550-4FFB-B826-6D9B1EC9D14A}" dt="2023-03-29T06:46:18.278" v="1801" actId="20577"/>
          <ac:spMkLst>
            <pc:docMk/>
            <pc:sldMk cId="1371396901" sldId="913"/>
            <ac:spMk id="4" creationId="{309BC96E-2B9F-B8D7-C961-D6C0543546AA}"/>
          </ac:spMkLst>
        </pc:spChg>
        <pc:spChg chg="del">
          <ac:chgData name="Dan Bridges" userId="8b87ab884fe90637" providerId="LiveId" clId="{21CCBDDE-0550-4FFB-B826-6D9B1EC9D14A}" dt="2023-03-29T06:46:21.779" v="1802" actId="478"/>
          <ac:spMkLst>
            <pc:docMk/>
            <pc:sldMk cId="1371396901" sldId="913"/>
            <ac:spMk id="5" creationId="{0429E8DC-430F-19D3-AED0-CBE70D79D851}"/>
          </ac:spMkLst>
        </pc:spChg>
        <pc:spChg chg="del mod">
          <ac:chgData name="Dan Bridges" userId="8b87ab884fe90637" providerId="LiveId" clId="{21CCBDDE-0550-4FFB-B826-6D9B1EC9D14A}" dt="2023-03-29T06:53:38.814" v="2160" actId="478"/>
          <ac:spMkLst>
            <pc:docMk/>
            <pc:sldMk cId="1371396901" sldId="913"/>
            <ac:spMk id="6" creationId="{DE3D4DD3-7247-30C5-D0E2-9FFB5AAD8284}"/>
          </ac:spMkLst>
        </pc:spChg>
        <pc:spChg chg="add mod">
          <ac:chgData name="Dan Bridges" userId="8b87ab884fe90637" providerId="LiveId" clId="{21CCBDDE-0550-4FFB-B826-6D9B1EC9D14A}" dt="2023-03-29T06:53:15.179" v="2158" actId="20577"/>
          <ac:spMkLst>
            <pc:docMk/>
            <pc:sldMk cId="1371396901" sldId="913"/>
            <ac:spMk id="7" creationId="{BEEEF323-55A7-AF0B-D623-90C77E49CADE}"/>
          </ac:spMkLst>
        </pc:spChg>
        <pc:spChg chg="add mod">
          <ac:chgData name="Dan Bridges" userId="8b87ab884fe90637" providerId="LiveId" clId="{21CCBDDE-0550-4FFB-B826-6D9B1EC9D14A}" dt="2023-03-29T06:54:55.407" v="2317" actId="20577"/>
          <ac:spMkLst>
            <pc:docMk/>
            <pc:sldMk cId="1371396901" sldId="913"/>
            <ac:spMk id="8" creationId="{9FDE3FA4-5D36-D0B1-6447-B3263285549D}"/>
          </ac:spMkLst>
        </pc:spChg>
      </pc:sldChg>
      <pc:sldChg chg="delSp modSp add mod modTransition replTag">
        <pc:chgData name="Dan Bridges" userId="8b87ab884fe90637" providerId="LiveId" clId="{21CCBDDE-0550-4FFB-B826-6D9B1EC9D14A}" dt="2023-04-02T03:17:30.896" v="3587"/>
        <pc:sldMkLst>
          <pc:docMk/>
          <pc:sldMk cId="3607962886" sldId="914"/>
        </pc:sldMkLst>
        <pc:spChg chg="mod">
          <ac:chgData name="Dan Bridges" userId="8b87ab884fe90637" providerId="LiveId" clId="{21CCBDDE-0550-4FFB-B826-6D9B1EC9D14A}" dt="2023-03-29T06:57:22.258" v="2365" actId="1076"/>
          <ac:spMkLst>
            <pc:docMk/>
            <pc:sldMk cId="3607962886" sldId="914"/>
            <ac:spMk id="6" creationId="{DE3D4DD3-7247-30C5-D0E2-9FFB5AAD8284}"/>
          </ac:spMkLst>
        </pc:spChg>
        <pc:spChg chg="del">
          <ac:chgData name="Dan Bridges" userId="8b87ab884fe90637" providerId="LiveId" clId="{21CCBDDE-0550-4FFB-B826-6D9B1EC9D14A}" dt="2023-03-29T06:56:00.576" v="2318" actId="478"/>
          <ac:spMkLst>
            <pc:docMk/>
            <pc:sldMk cId="3607962886" sldId="914"/>
            <ac:spMk id="7" creationId="{BEEEF323-55A7-AF0B-D623-90C77E49CADE}"/>
          </ac:spMkLst>
        </pc:spChg>
      </pc:sldChg>
      <pc:sldChg chg="add modTransition replTag">
        <pc:chgData name="Dan Bridges" userId="8b87ab884fe90637" providerId="LiveId" clId="{21CCBDDE-0550-4FFB-B826-6D9B1EC9D14A}" dt="2023-04-02T03:17:30.797" v="3557"/>
        <pc:sldMkLst>
          <pc:docMk/>
          <pc:sldMk cId="2488758843" sldId="915"/>
        </pc:sldMkLst>
      </pc:sldChg>
      <pc:sldChg chg="modTransition replTag">
        <pc:chgData name="Dan Bridges" userId="8b87ab884fe90637" providerId="LiveId" clId="{21CCBDDE-0550-4FFB-B826-6D9B1EC9D14A}" dt="2023-04-02T03:17:30.813" v="3561"/>
        <pc:sldMkLst>
          <pc:docMk/>
          <pc:sldMk cId="827002224" sldId="916"/>
        </pc:sldMkLst>
      </pc:sldChg>
      <pc:sldChg chg="modTransition replTag">
        <pc:chgData name="Dan Bridges" userId="8b87ab884fe90637" providerId="LiveId" clId="{21CCBDDE-0550-4FFB-B826-6D9B1EC9D14A}" dt="2023-04-02T03:17:30.712" v="3533"/>
        <pc:sldMkLst>
          <pc:docMk/>
          <pc:sldMk cId="2946910298" sldId="917"/>
        </pc:sldMkLst>
      </pc:sldChg>
      <pc:sldChg chg="modTransition replTag">
        <pc:chgData name="Dan Bridges" userId="8b87ab884fe90637" providerId="LiveId" clId="{21CCBDDE-0550-4FFB-B826-6D9B1EC9D14A}" dt="2023-04-02T03:17:30.719" v="3535"/>
        <pc:sldMkLst>
          <pc:docMk/>
          <pc:sldMk cId="2625114527" sldId="918"/>
        </pc:sldMkLst>
      </pc:sldChg>
      <pc:sldChg chg="modTransition replTag">
        <pc:chgData name="Dan Bridges" userId="8b87ab884fe90637" providerId="LiveId" clId="{21CCBDDE-0550-4FFB-B826-6D9B1EC9D14A}" dt="2023-04-02T03:17:30.884" v="3583"/>
        <pc:sldMkLst>
          <pc:docMk/>
          <pc:sldMk cId="3431900904" sldId="919"/>
        </pc:sldMkLst>
      </pc:sldChg>
      <pc:sldChg chg="add del modTransition setBg">
        <pc:chgData name="Dan Bridges" userId="8b87ab884fe90637" providerId="LiveId" clId="{21CCBDDE-0550-4FFB-B826-6D9B1EC9D14A}" dt="2023-04-02T03:13:05.195" v="3441" actId="47"/>
        <pc:sldMkLst>
          <pc:docMk/>
          <pc:sldMk cId="291286226" sldId="920"/>
        </pc:sldMkLst>
      </pc:sldChg>
      <pc:sldChg chg="add del modTransition setBg">
        <pc:chgData name="Dan Bridges" userId="8b87ab884fe90637" providerId="LiveId" clId="{21CCBDDE-0550-4FFB-B826-6D9B1EC9D14A}" dt="2023-04-02T03:17:02.424" v="3459" actId="2696"/>
        <pc:sldMkLst>
          <pc:docMk/>
          <pc:sldMk cId="1851245111" sldId="920"/>
        </pc:sldMkLst>
      </pc:sldChg>
      <pc:sldChg chg="add del modTransition setBg">
        <pc:chgData name="Dan Bridges" userId="8b87ab884fe90637" providerId="LiveId" clId="{21CCBDDE-0550-4FFB-B826-6D9B1EC9D14A}" dt="2023-04-01T19:37:18.654" v="3290" actId="47"/>
        <pc:sldMkLst>
          <pc:docMk/>
          <pc:sldMk cId="2125319798" sldId="920"/>
        </pc:sldMkLst>
      </pc:sldChg>
      <pc:sldChg chg="add del modTransition setBg">
        <pc:chgData name="Dan Bridges" userId="8b87ab884fe90637" providerId="LiveId" clId="{21CCBDDE-0550-4FFB-B826-6D9B1EC9D14A}" dt="2023-04-01T19:41:08.208" v="3302" actId="2696"/>
        <pc:sldMkLst>
          <pc:docMk/>
          <pc:sldMk cId="2361951484" sldId="920"/>
        </pc:sldMkLst>
      </pc:sldChg>
      <pc:sldChg chg="add del modTransition setBg">
        <pc:chgData name="Dan Bridges" userId="8b87ab884fe90637" providerId="LiveId" clId="{21CCBDDE-0550-4FFB-B826-6D9B1EC9D14A}" dt="2023-04-01T19:00:35.717" v="3092" actId="2696"/>
        <pc:sldMkLst>
          <pc:docMk/>
          <pc:sldMk cId="2943418952" sldId="920"/>
        </pc:sldMkLst>
      </pc:sldChg>
      <pc:sldChg chg="add del modTransition setBg">
        <pc:chgData name="Dan Bridges" userId="8b87ab884fe90637" providerId="LiveId" clId="{21CCBDDE-0550-4FFB-B826-6D9B1EC9D14A}" dt="2023-04-02T03:52:44.539" v="3602" actId="2696"/>
        <pc:sldMkLst>
          <pc:docMk/>
          <pc:sldMk cId="3037890006" sldId="9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BA6CC40F-C4F2-4807-B320-0CA3496662C0}" type="datetimeFigureOut">
              <a:rPr lang="en-US" smtClean="0"/>
              <a:t>4/2/23</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8FE0BC4C-0680-46D0-8607-0E3A5E674A6F}" type="slidenum">
              <a:rPr lang="en-US" smtClean="0"/>
              <a:t>‹#›</a:t>
            </a:fld>
            <a:endParaRPr lang="en-US"/>
          </a:p>
        </p:txBody>
      </p:sp>
    </p:spTree>
    <p:extLst>
      <p:ext uri="{BB962C8B-B14F-4D97-AF65-F5344CB8AC3E}">
        <p14:creationId xmlns:p14="http://schemas.microsoft.com/office/powerpoint/2010/main" val="51900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DA306154-8B08-4B77-96A5-39C5FE0E1CAF}" type="datetimeFigureOut">
              <a:rPr lang="en-US" smtClean="0"/>
              <a:t>4/2/23</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72324EBA-54D3-45F1-9A0A-BDEB83CA518A}" type="slidenum">
              <a:rPr lang="en-US" smtClean="0"/>
              <a:t>‹#›</a:t>
            </a:fld>
            <a:endParaRPr lang="en-US"/>
          </a:p>
        </p:txBody>
      </p:sp>
    </p:spTree>
    <p:extLst>
      <p:ext uri="{BB962C8B-B14F-4D97-AF65-F5344CB8AC3E}">
        <p14:creationId xmlns:p14="http://schemas.microsoft.com/office/powerpoint/2010/main" val="8111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a:t>
            </a:fld>
            <a:endParaRPr lang="en-US"/>
          </a:p>
        </p:txBody>
      </p:sp>
    </p:spTree>
    <p:extLst>
      <p:ext uri="{BB962C8B-B14F-4D97-AF65-F5344CB8AC3E}">
        <p14:creationId xmlns:p14="http://schemas.microsoft.com/office/powerpoint/2010/main" val="1895223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10</a:t>
            </a:fld>
            <a:endParaRPr lang="en-US"/>
          </a:p>
        </p:txBody>
      </p:sp>
    </p:spTree>
    <p:extLst>
      <p:ext uri="{BB962C8B-B14F-4D97-AF65-F5344CB8AC3E}">
        <p14:creationId xmlns:p14="http://schemas.microsoft.com/office/powerpoint/2010/main" val="267804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11</a:t>
            </a:fld>
            <a:endParaRPr lang="en-US"/>
          </a:p>
        </p:txBody>
      </p:sp>
    </p:spTree>
    <p:extLst>
      <p:ext uri="{BB962C8B-B14F-4D97-AF65-F5344CB8AC3E}">
        <p14:creationId xmlns:p14="http://schemas.microsoft.com/office/powerpoint/2010/main" val="59853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12</a:t>
            </a:fld>
            <a:endParaRPr lang="en-US"/>
          </a:p>
        </p:txBody>
      </p:sp>
    </p:spTree>
    <p:extLst>
      <p:ext uri="{BB962C8B-B14F-4D97-AF65-F5344CB8AC3E}">
        <p14:creationId xmlns:p14="http://schemas.microsoft.com/office/powerpoint/2010/main" val="244098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13</a:t>
            </a:fld>
            <a:endParaRPr lang="en-US"/>
          </a:p>
        </p:txBody>
      </p:sp>
    </p:spTree>
    <p:extLst>
      <p:ext uri="{BB962C8B-B14F-4D97-AF65-F5344CB8AC3E}">
        <p14:creationId xmlns:p14="http://schemas.microsoft.com/office/powerpoint/2010/main" val="4264591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14</a:t>
            </a:fld>
            <a:endParaRPr lang="en-US"/>
          </a:p>
        </p:txBody>
      </p:sp>
    </p:spTree>
    <p:extLst>
      <p:ext uri="{BB962C8B-B14F-4D97-AF65-F5344CB8AC3E}">
        <p14:creationId xmlns:p14="http://schemas.microsoft.com/office/powerpoint/2010/main" val="222060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15</a:t>
            </a:fld>
            <a:endParaRPr lang="en-US"/>
          </a:p>
        </p:txBody>
      </p:sp>
    </p:spTree>
    <p:extLst>
      <p:ext uri="{BB962C8B-B14F-4D97-AF65-F5344CB8AC3E}">
        <p14:creationId xmlns:p14="http://schemas.microsoft.com/office/powerpoint/2010/main" val="207286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It is estimated that it would have taken 6-8 weeks to travel between Rome and Philippi</a:t>
            </a:r>
          </a:p>
        </p:txBody>
      </p:sp>
      <p:sp>
        <p:nvSpPr>
          <p:cNvPr id="4" name="Slide Number Placeholder 3"/>
          <p:cNvSpPr>
            <a:spLocks noGrp="1"/>
          </p:cNvSpPr>
          <p:nvPr>
            <p:ph type="sldNum" sz="quarter" idx="5"/>
          </p:nvPr>
        </p:nvSpPr>
        <p:spPr/>
        <p:txBody>
          <a:bodyPr/>
          <a:lstStyle/>
          <a:p>
            <a:fld id="{3823765F-6D3A-4867-9087-48A7502DC5BA}" type="slidenum">
              <a:rPr lang="en-US" smtClean="0"/>
              <a:t>16</a:t>
            </a:fld>
            <a:endParaRPr lang="en-US"/>
          </a:p>
        </p:txBody>
      </p:sp>
    </p:spTree>
    <p:extLst>
      <p:ext uri="{BB962C8B-B14F-4D97-AF65-F5344CB8AC3E}">
        <p14:creationId xmlns:p14="http://schemas.microsoft.com/office/powerpoint/2010/main" val="2814687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17</a:t>
            </a:fld>
            <a:endParaRPr lang="en-US"/>
          </a:p>
        </p:txBody>
      </p:sp>
    </p:spTree>
    <p:extLst>
      <p:ext uri="{BB962C8B-B14F-4D97-AF65-F5344CB8AC3E}">
        <p14:creationId xmlns:p14="http://schemas.microsoft.com/office/powerpoint/2010/main" val="463015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18</a:t>
            </a:fld>
            <a:endParaRPr lang="en-US"/>
          </a:p>
        </p:txBody>
      </p:sp>
    </p:spTree>
    <p:extLst>
      <p:ext uri="{BB962C8B-B14F-4D97-AF65-F5344CB8AC3E}">
        <p14:creationId xmlns:p14="http://schemas.microsoft.com/office/powerpoint/2010/main" val="2595702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19</a:t>
            </a:fld>
            <a:endParaRPr lang="en-US"/>
          </a:p>
        </p:txBody>
      </p:sp>
    </p:spTree>
    <p:extLst>
      <p:ext uri="{BB962C8B-B14F-4D97-AF65-F5344CB8AC3E}">
        <p14:creationId xmlns:p14="http://schemas.microsoft.com/office/powerpoint/2010/main" val="188216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a:t>
            </a:fld>
            <a:endParaRPr lang="en-US"/>
          </a:p>
        </p:txBody>
      </p:sp>
    </p:spTree>
    <p:extLst>
      <p:ext uri="{BB962C8B-B14F-4D97-AF65-F5344CB8AC3E}">
        <p14:creationId xmlns:p14="http://schemas.microsoft.com/office/powerpoint/2010/main" val="96051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20</a:t>
            </a:fld>
            <a:endParaRPr lang="en-US"/>
          </a:p>
        </p:txBody>
      </p:sp>
    </p:spTree>
    <p:extLst>
      <p:ext uri="{BB962C8B-B14F-4D97-AF65-F5344CB8AC3E}">
        <p14:creationId xmlns:p14="http://schemas.microsoft.com/office/powerpoint/2010/main" val="2974288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21</a:t>
            </a:fld>
            <a:endParaRPr lang="en-US"/>
          </a:p>
        </p:txBody>
      </p:sp>
    </p:spTree>
    <p:extLst>
      <p:ext uri="{BB962C8B-B14F-4D97-AF65-F5344CB8AC3E}">
        <p14:creationId xmlns:p14="http://schemas.microsoft.com/office/powerpoint/2010/main" val="2576088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22</a:t>
            </a:fld>
            <a:endParaRPr lang="en-US"/>
          </a:p>
        </p:txBody>
      </p:sp>
    </p:spTree>
    <p:extLst>
      <p:ext uri="{BB962C8B-B14F-4D97-AF65-F5344CB8AC3E}">
        <p14:creationId xmlns:p14="http://schemas.microsoft.com/office/powerpoint/2010/main" val="51039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Another reason for the letter!  And Epaphroditus was carrying it.</a:t>
            </a:r>
          </a:p>
          <a:p>
            <a:r>
              <a:rPr lang="en-US" dirty="0"/>
              <a:t>Because of this, we get a lot of insight into Epaphroditus’ character!</a:t>
            </a:r>
          </a:p>
        </p:txBody>
      </p:sp>
      <p:sp>
        <p:nvSpPr>
          <p:cNvPr id="4" name="Slide Number Placeholder 3"/>
          <p:cNvSpPr>
            <a:spLocks noGrp="1"/>
          </p:cNvSpPr>
          <p:nvPr>
            <p:ph type="sldNum" sz="quarter" idx="5"/>
          </p:nvPr>
        </p:nvSpPr>
        <p:spPr/>
        <p:txBody>
          <a:bodyPr/>
          <a:lstStyle/>
          <a:p>
            <a:fld id="{3823765F-6D3A-4867-9087-48A7502DC5BA}" type="slidenum">
              <a:rPr lang="en-US" smtClean="0"/>
              <a:t>23</a:t>
            </a:fld>
            <a:endParaRPr lang="en-US"/>
          </a:p>
        </p:txBody>
      </p:sp>
    </p:spTree>
    <p:extLst>
      <p:ext uri="{BB962C8B-B14F-4D97-AF65-F5344CB8AC3E}">
        <p14:creationId xmlns:p14="http://schemas.microsoft.com/office/powerpoint/2010/main" val="1037677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Epaphroditus – name comes from Aphrodite (Greek goddess of love and beauty)</a:t>
            </a:r>
          </a:p>
          <a:p>
            <a:r>
              <a:rPr lang="en-US" dirty="0"/>
              <a:t>(He was clearly from a pagan Gentile family)</a:t>
            </a:r>
          </a:p>
        </p:txBody>
      </p:sp>
      <p:sp>
        <p:nvSpPr>
          <p:cNvPr id="4" name="Slide Number Placeholder 3"/>
          <p:cNvSpPr>
            <a:spLocks noGrp="1"/>
          </p:cNvSpPr>
          <p:nvPr>
            <p:ph type="sldNum" sz="quarter" idx="5"/>
          </p:nvPr>
        </p:nvSpPr>
        <p:spPr/>
        <p:txBody>
          <a:bodyPr/>
          <a:lstStyle/>
          <a:p>
            <a:fld id="{3823765F-6D3A-4867-9087-48A7502DC5BA}" type="slidenum">
              <a:rPr lang="en-US" smtClean="0"/>
              <a:t>24</a:t>
            </a:fld>
            <a:endParaRPr lang="en-US"/>
          </a:p>
        </p:txBody>
      </p:sp>
    </p:spTree>
    <p:extLst>
      <p:ext uri="{BB962C8B-B14F-4D97-AF65-F5344CB8AC3E}">
        <p14:creationId xmlns:p14="http://schemas.microsoft.com/office/powerpoint/2010/main" val="2802671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Epaphroditus – name comes from Aphrodite (Greek goddess of love and beauty)</a:t>
            </a:r>
          </a:p>
          <a:p>
            <a:r>
              <a:rPr lang="en-US" dirty="0"/>
              <a:t>(He was clearly from a pagan Gentile family)</a:t>
            </a:r>
          </a:p>
        </p:txBody>
      </p:sp>
      <p:sp>
        <p:nvSpPr>
          <p:cNvPr id="4" name="Slide Number Placeholder 3"/>
          <p:cNvSpPr>
            <a:spLocks noGrp="1"/>
          </p:cNvSpPr>
          <p:nvPr>
            <p:ph type="sldNum" sz="quarter" idx="5"/>
          </p:nvPr>
        </p:nvSpPr>
        <p:spPr/>
        <p:txBody>
          <a:bodyPr/>
          <a:lstStyle/>
          <a:p>
            <a:fld id="{3823765F-6D3A-4867-9087-48A7502DC5BA}" type="slidenum">
              <a:rPr lang="en-US" smtClean="0"/>
              <a:t>25</a:t>
            </a:fld>
            <a:endParaRPr lang="en-US"/>
          </a:p>
        </p:txBody>
      </p:sp>
    </p:spTree>
    <p:extLst>
      <p:ext uri="{BB962C8B-B14F-4D97-AF65-F5344CB8AC3E}">
        <p14:creationId xmlns:p14="http://schemas.microsoft.com/office/powerpoint/2010/main" val="741189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Not distressed that he was ill, but distressed that they would be worried about him!</a:t>
            </a:r>
          </a:p>
        </p:txBody>
      </p:sp>
      <p:sp>
        <p:nvSpPr>
          <p:cNvPr id="4" name="Slide Number Placeholder 3"/>
          <p:cNvSpPr>
            <a:spLocks noGrp="1"/>
          </p:cNvSpPr>
          <p:nvPr>
            <p:ph type="sldNum" sz="quarter" idx="5"/>
          </p:nvPr>
        </p:nvSpPr>
        <p:spPr/>
        <p:txBody>
          <a:bodyPr/>
          <a:lstStyle/>
          <a:p>
            <a:fld id="{3823765F-6D3A-4867-9087-48A7502DC5BA}" type="slidenum">
              <a:rPr lang="en-US" smtClean="0"/>
              <a:t>26</a:t>
            </a:fld>
            <a:endParaRPr lang="en-US"/>
          </a:p>
        </p:txBody>
      </p:sp>
    </p:spTree>
    <p:extLst>
      <p:ext uri="{BB962C8B-B14F-4D97-AF65-F5344CB8AC3E}">
        <p14:creationId xmlns:p14="http://schemas.microsoft.com/office/powerpoint/2010/main" val="3872752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Not distressed that he was ill, but distressed that they would be worried about him!</a:t>
            </a:r>
          </a:p>
        </p:txBody>
      </p:sp>
      <p:sp>
        <p:nvSpPr>
          <p:cNvPr id="4" name="Slide Number Placeholder 3"/>
          <p:cNvSpPr>
            <a:spLocks noGrp="1"/>
          </p:cNvSpPr>
          <p:nvPr>
            <p:ph type="sldNum" sz="quarter" idx="5"/>
          </p:nvPr>
        </p:nvSpPr>
        <p:spPr/>
        <p:txBody>
          <a:bodyPr/>
          <a:lstStyle/>
          <a:p>
            <a:fld id="{3823765F-6D3A-4867-9087-48A7502DC5BA}" type="slidenum">
              <a:rPr lang="en-US" smtClean="0"/>
              <a:t>27</a:t>
            </a:fld>
            <a:endParaRPr lang="en-US"/>
          </a:p>
        </p:txBody>
      </p:sp>
    </p:spTree>
    <p:extLst>
      <p:ext uri="{BB962C8B-B14F-4D97-AF65-F5344CB8AC3E}">
        <p14:creationId xmlns:p14="http://schemas.microsoft.com/office/powerpoint/2010/main" val="4209259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28</a:t>
            </a:fld>
            <a:endParaRPr lang="en-US"/>
          </a:p>
        </p:txBody>
      </p:sp>
    </p:spTree>
    <p:extLst>
      <p:ext uri="{BB962C8B-B14F-4D97-AF65-F5344CB8AC3E}">
        <p14:creationId xmlns:p14="http://schemas.microsoft.com/office/powerpoint/2010/main" val="87879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29</a:t>
            </a:fld>
            <a:endParaRPr lang="en-US"/>
          </a:p>
        </p:txBody>
      </p:sp>
    </p:spTree>
    <p:extLst>
      <p:ext uri="{BB962C8B-B14F-4D97-AF65-F5344CB8AC3E}">
        <p14:creationId xmlns:p14="http://schemas.microsoft.com/office/powerpoint/2010/main" val="179266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3</a:t>
            </a:fld>
            <a:endParaRPr lang="en-US"/>
          </a:p>
        </p:txBody>
      </p:sp>
    </p:spTree>
    <p:extLst>
      <p:ext uri="{BB962C8B-B14F-4D97-AF65-F5344CB8AC3E}">
        <p14:creationId xmlns:p14="http://schemas.microsoft.com/office/powerpoint/2010/main" val="2812567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30</a:t>
            </a:fld>
            <a:endParaRPr lang="en-US"/>
          </a:p>
        </p:txBody>
      </p:sp>
    </p:spTree>
    <p:extLst>
      <p:ext uri="{BB962C8B-B14F-4D97-AF65-F5344CB8AC3E}">
        <p14:creationId xmlns:p14="http://schemas.microsoft.com/office/powerpoint/2010/main" val="615253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324EBA-54D3-45F1-9A0A-BDEB83CA518A}" type="slidenum">
              <a:rPr lang="en-US" smtClean="0"/>
              <a:t>31</a:t>
            </a:fld>
            <a:endParaRPr lang="en-US"/>
          </a:p>
        </p:txBody>
      </p:sp>
    </p:spTree>
    <p:extLst>
      <p:ext uri="{BB962C8B-B14F-4D97-AF65-F5344CB8AC3E}">
        <p14:creationId xmlns:p14="http://schemas.microsoft.com/office/powerpoint/2010/main" val="1106385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4</a:t>
            </a:fld>
            <a:endParaRPr lang="en-US"/>
          </a:p>
        </p:txBody>
      </p:sp>
    </p:spTree>
    <p:extLst>
      <p:ext uri="{BB962C8B-B14F-4D97-AF65-F5344CB8AC3E}">
        <p14:creationId xmlns:p14="http://schemas.microsoft.com/office/powerpoint/2010/main" val="312280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324EBA-54D3-45F1-9A0A-BDEB83CA518A}" type="slidenum">
              <a:rPr lang="en-US" smtClean="0"/>
              <a:t>5</a:t>
            </a:fld>
            <a:endParaRPr lang="en-US"/>
          </a:p>
        </p:txBody>
      </p:sp>
    </p:spTree>
    <p:extLst>
      <p:ext uri="{BB962C8B-B14F-4D97-AF65-F5344CB8AC3E}">
        <p14:creationId xmlns:p14="http://schemas.microsoft.com/office/powerpoint/2010/main" val="388331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6</a:t>
            </a:fld>
            <a:endParaRPr lang="en-US"/>
          </a:p>
        </p:txBody>
      </p:sp>
    </p:spTree>
    <p:extLst>
      <p:ext uri="{BB962C8B-B14F-4D97-AF65-F5344CB8AC3E}">
        <p14:creationId xmlns:p14="http://schemas.microsoft.com/office/powerpoint/2010/main" val="2554846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7</a:t>
            </a:fld>
            <a:endParaRPr lang="en-US"/>
          </a:p>
        </p:txBody>
      </p:sp>
    </p:spTree>
    <p:extLst>
      <p:ext uri="{BB962C8B-B14F-4D97-AF65-F5344CB8AC3E}">
        <p14:creationId xmlns:p14="http://schemas.microsoft.com/office/powerpoint/2010/main" val="40939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8</a:t>
            </a:fld>
            <a:endParaRPr lang="en-US"/>
          </a:p>
        </p:txBody>
      </p:sp>
    </p:spTree>
    <p:extLst>
      <p:ext uri="{BB962C8B-B14F-4D97-AF65-F5344CB8AC3E}">
        <p14:creationId xmlns:p14="http://schemas.microsoft.com/office/powerpoint/2010/main" val="225634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According to 1 </a:t>
            </a:r>
            <a:r>
              <a:rPr lang="en-US" dirty="0" err="1"/>
              <a:t>Thess</a:t>
            </a:r>
            <a:r>
              <a:rPr lang="en-US" dirty="0"/>
              <a:t> 3, Timothy went from Athens to Thessalonica</a:t>
            </a:r>
          </a:p>
          <a:p>
            <a:r>
              <a:rPr lang="en-US" dirty="0"/>
              <a:t>According to Acts 18:5, Timothy and Silas rejoined Paul in Corinth</a:t>
            </a:r>
          </a:p>
        </p:txBody>
      </p:sp>
      <p:sp>
        <p:nvSpPr>
          <p:cNvPr id="4" name="Slide Number Placeholder 3"/>
          <p:cNvSpPr>
            <a:spLocks noGrp="1"/>
          </p:cNvSpPr>
          <p:nvPr>
            <p:ph type="sldNum" sz="quarter" idx="5"/>
          </p:nvPr>
        </p:nvSpPr>
        <p:spPr/>
        <p:txBody>
          <a:bodyPr/>
          <a:lstStyle/>
          <a:p>
            <a:fld id="{3823765F-6D3A-4867-9087-48A7502DC5BA}" type="slidenum">
              <a:rPr lang="en-US" smtClean="0"/>
              <a:t>9</a:t>
            </a:fld>
            <a:endParaRPr lang="en-US"/>
          </a:p>
        </p:txBody>
      </p:sp>
    </p:spTree>
    <p:extLst>
      <p:ext uri="{BB962C8B-B14F-4D97-AF65-F5344CB8AC3E}">
        <p14:creationId xmlns:p14="http://schemas.microsoft.com/office/powerpoint/2010/main" val="305004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34107B-0E53-48C8-9B5E-37A239201CF1}" type="datetimeFigureOut">
              <a:rPr lang="en-US" smtClean="0"/>
              <a:t>4/2/23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79179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4/2/23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92398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4/2/23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60920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153061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1517325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87722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52326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1559935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7066160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227767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844587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4/2/23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88854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093055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266509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978568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4107B-0E53-48C8-9B5E-37A239201CF1}" type="datetimeFigureOut">
              <a:rPr lang="en-US" smtClean="0"/>
              <a:t>4/2/23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46686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34107B-0E53-48C8-9B5E-37A239201CF1}" type="datetimeFigureOut">
              <a:rPr lang="en-US" smtClean="0"/>
              <a:t>4/2/23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38268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34107B-0E53-48C8-9B5E-37A239201CF1}" type="datetimeFigureOut">
              <a:rPr lang="en-US" smtClean="0"/>
              <a:t>4/2/23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37922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34107B-0E53-48C8-9B5E-37A239201CF1}" type="datetimeFigureOut">
              <a:rPr lang="en-US" smtClean="0"/>
              <a:t>4/2/23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08205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4107B-0E53-48C8-9B5E-37A239201CF1}" type="datetimeFigureOut">
              <a:rPr lang="en-US" smtClean="0"/>
              <a:t>4/2/23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15122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4/2/23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419459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4/2/23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408332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4107B-0E53-48C8-9B5E-37A239201CF1}" type="datetimeFigureOut">
              <a:rPr lang="en-US" smtClean="0"/>
              <a:t>4/2/23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1455F-AEB2-47BD-907B-40A7EB0AF91D}" type="slidenum">
              <a:rPr lang="en-US" smtClean="0"/>
              <a:t>‹#›</a:t>
            </a:fld>
            <a:endParaRPr lang="en-US"/>
          </a:p>
        </p:txBody>
      </p:sp>
    </p:spTree>
    <p:extLst>
      <p:ext uri="{BB962C8B-B14F-4D97-AF65-F5344CB8AC3E}">
        <p14:creationId xmlns:p14="http://schemas.microsoft.com/office/powerpoint/2010/main" val="371268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22224933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2DDBEEC5-376F-0ED6-7701-28CDC894063D}"/>
              </a:ext>
            </a:extLst>
          </p:cNvPr>
          <p:cNvPicPr>
            <a:picLocks noChangeAspect="1"/>
          </p:cNvPicPr>
          <p:nvPr/>
        </p:nvPicPr>
        <p:blipFill>
          <a:blip r:embed="rId6">
            <a:alphaModFix amt="66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4" name="TextBox 3">
            <a:extLst>
              <a:ext uri="{FF2B5EF4-FFF2-40B4-BE49-F238E27FC236}">
                <a16:creationId xmlns:a16="http://schemas.microsoft.com/office/drawing/2014/main" id="{96791265-AD11-026B-6A64-5F9C7863B0C7}"/>
              </a:ext>
            </a:extLst>
          </p:cNvPr>
          <p:cNvSpPr txBox="1"/>
          <p:nvPr/>
        </p:nvSpPr>
        <p:spPr>
          <a:xfrm>
            <a:off x="2271847" y="1086871"/>
            <a:ext cx="7471918"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a:solidFill>
                  <a:srgbClr val="FFFF00"/>
                </a:solidFill>
                <a:effectLst>
                  <a:glow rad="139700">
                    <a:schemeClr val="tx1"/>
                  </a:glow>
                </a:effectLst>
              </a:rPr>
              <a:t>Philippians</a:t>
            </a:r>
            <a:r>
              <a:rPr lang="en-US" sz="7200">
                <a:effectLst>
                  <a:glow rad="139700">
                    <a:schemeClr val="bg1"/>
                  </a:glow>
                </a:effectLst>
              </a:rPr>
              <a:t> </a:t>
            </a:r>
            <a:r>
              <a:rPr lang="en-US" sz="7200">
                <a:solidFill>
                  <a:srgbClr val="FFFF00"/>
                </a:solidFill>
                <a:effectLst>
                  <a:glow rad="139700">
                    <a:schemeClr val="tx1"/>
                  </a:glow>
                </a:effectLst>
              </a:rPr>
              <a:t>2:19-30</a:t>
            </a:r>
          </a:p>
        </p:txBody>
      </p:sp>
      <p:sp>
        <p:nvSpPr>
          <p:cNvPr id="5" name="TextBox 4">
            <a:extLst>
              <a:ext uri="{FF2B5EF4-FFF2-40B4-BE49-F238E27FC236}">
                <a16:creationId xmlns:a16="http://schemas.microsoft.com/office/drawing/2014/main" id="{7A27527B-8DD4-7947-2929-4987730B429C}"/>
              </a:ext>
            </a:extLst>
          </p:cNvPr>
          <p:cNvSpPr txBox="1"/>
          <p:nvPr/>
        </p:nvSpPr>
        <p:spPr>
          <a:xfrm>
            <a:off x="959368" y="3832552"/>
            <a:ext cx="10096877" cy="1200329"/>
          </a:xfrm>
          <a:prstGeom prst="rect">
            <a:avLst/>
          </a:prstGeom>
          <a:noFill/>
        </p:spPr>
        <p:txBody>
          <a:bodyPr wrap="square" rtlCol="0">
            <a:spAutoFit/>
          </a:bodyPr>
          <a:lstStyle/>
          <a:p>
            <a:pPr algn="ctr"/>
            <a:r>
              <a:rPr lang="en-US" sz="7200" b="1" dirty="0">
                <a:solidFill>
                  <a:srgbClr val="FFFF00"/>
                </a:solidFill>
                <a:effectLst>
                  <a:glow rad="139700">
                    <a:schemeClr val="tx1"/>
                  </a:glow>
                </a:effectLst>
                <a:latin typeface="Calibri" panose="020F0502020204030204" pitchFamily="34" charset="0"/>
                <a:cs typeface="Calibri" panose="020F0502020204030204" pitchFamily="34" charset="0"/>
              </a:rPr>
              <a:t>Selfless Servants!</a:t>
            </a:r>
          </a:p>
        </p:txBody>
      </p:sp>
      <p:sp>
        <p:nvSpPr>
          <p:cNvPr id="2" name="Rectangle 1">
            <a:extLst>
              <a:ext uri="{FF2B5EF4-FFF2-40B4-BE49-F238E27FC236}">
                <a16:creationId xmlns:a16="http://schemas.microsoft.com/office/drawing/2014/main" id="{7A2BE504-E2B6-878F-0C3E-7E94CDCDBA7D}"/>
              </a:ext>
            </a:extLst>
          </p:cNvPr>
          <p:cNvSpPr>
            <a:spLocks noChangeArrowheads="1"/>
          </p:cNvSpPr>
          <p:nvPr/>
        </p:nvSpPr>
        <p:spPr bwMode="auto">
          <a:xfrm>
            <a:off x="0" y="5486400"/>
            <a:ext cx="12192000" cy="1403552"/>
          </a:xfrm>
          <a:prstGeom prst="rect">
            <a:avLst/>
          </a:prstGeom>
          <a:solidFill>
            <a:schemeClr val="tx1"/>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extLst>
      <p:ext uri="{BB962C8B-B14F-4D97-AF65-F5344CB8AC3E}">
        <p14:creationId xmlns:p14="http://schemas.microsoft.com/office/powerpoint/2010/main" val="1951819311"/>
      </p:ext>
    </p:extLst>
  </p:cSld>
  <p:clrMapOvr>
    <a:masterClrMapping/>
  </p:clrMapOvr>
  <mc:AlternateContent xmlns:mc="http://schemas.openxmlformats.org/markup-compatibility/2006" xmlns:p14="http://schemas.microsoft.com/office/powerpoint/2010/main">
    <mc:Choice Requires="p14">
      <p:transition spd="slow" p14:dur="3004">
        <p:fade/>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55FA94C9-4E11-8C8F-C6EB-C44C6DE1E3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45B0EF93-3ADB-5F39-F56D-13299D9064C5}"/>
              </a:ext>
            </a:extLst>
          </p:cNvPr>
          <p:cNvSpPr txBox="1"/>
          <p:nvPr/>
        </p:nvSpPr>
        <p:spPr>
          <a:xfrm>
            <a:off x="5035436" y="156143"/>
            <a:ext cx="6610208"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a:solidFill>
                  <a:srgbClr val="FFFF00"/>
                </a:solidFill>
                <a:effectLst>
                  <a:glow rad="139700">
                    <a:schemeClr val="tx1"/>
                  </a:glow>
                </a:effectLst>
              </a:rPr>
              <a:t>Third Missionary Journey</a:t>
            </a:r>
          </a:p>
        </p:txBody>
      </p:sp>
      <p:sp>
        <p:nvSpPr>
          <p:cNvPr id="4" name="Oval 3">
            <a:extLst>
              <a:ext uri="{FF2B5EF4-FFF2-40B4-BE49-F238E27FC236}">
                <a16:creationId xmlns:a16="http://schemas.microsoft.com/office/drawing/2014/main" id="{1049BE51-C5DA-031C-3E74-667386E2B7E7}"/>
              </a:ext>
            </a:extLst>
          </p:cNvPr>
          <p:cNvSpPr/>
          <p:nvPr/>
        </p:nvSpPr>
        <p:spPr>
          <a:xfrm>
            <a:off x="10353048" y="4673641"/>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FEA4A12-B102-4CC1-8C91-744FC1BC1896}"/>
              </a:ext>
            </a:extLst>
          </p:cNvPr>
          <p:cNvSpPr/>
          <p:nvPr/>
        </p:nvSpPr>
        <p:spPr>
          <a:xfrm>
            <a:off x="6613159" y="4287323"/>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12ECD01-5F60-81E8-63F7-6F0EDC05F859}"/>
              </a:ext>
            </a:extLst>
          </p:cNvPr>
          <p:cNvSpPr/>
          <p:nvPr/>
        </p:nvSpPr>
        <p:spPr>
          <a:xfrm>
            <a:off x="4791868" y="4399753"/>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222CB3-A200-9D02-7E20-3DB3BF5EB0CF}"/>
              </a:ext>
            </a:extLst>
          </p:cNvPr>
          <p:cNvSpPr txBox="1"/>
          <p:nvPr/>
        </p:nvSpPr>
        <p:spPr>
          <a:xfrm>
            <a:off x="10532930" y="4230507"/>
            <a:ext cx="1340303"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Antioch</a:t>
            </a:r>
          </a:p>
        </p:txBody>
      </p:sp>
      <p:sp>
        <p:nvSpPr>
          <p:cNvPr id="8" name="TextBox 7">
            <a:extLst>
              <a:ext uri="{FF2B5EF4-FFF2-40B4-BE49-F238E27FC236}">
                <a16:creationId xmlns:a16="http://schemas.microsoft.com/office/drawing/2014/main" id="{1A9EABDF-0FC8-BE38-0240-123867986571}"/>
              </a:ext>
            </a:extLst>
          </p:cNvPr>
          <p:cNvSpPr txBox="1"/>
          <p:nvPr/>
        </p:nvSpPr>
        <p:spPr>
          <a:xfrm>
            <a:off x="6750172" y="3823927"/>
            <a:ext cx="1402949"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dirty="0">
                <a:solidFill>
                  <a:srgbClr val="FFFF00"/>
                </a:solidFill>
                <a:effectLst>
                  <a:glow rad="139700">
                    <a:schemeClr val="tx1"/>
                  </a:glow>
                </a:effectLst>
              </a:rPr>
              <a:t>Ephesus</a:t>
            </a:r>
          </a:p>
        </p:txBody>
      </p:sp>
      <p:sp>
        <p:nvSpPr>
          <p:cNvPr id="9" name="TextBox 8">
            <a:extLst>
              <a:ext uri="{FF2B5EF4-FFF2-40B4-BE49-F238E27FC236}">
                <a16:creationId xmlns:a16="http://schemas.microsoft.com/office/drawing/2014/main" id="{E0FC7D02-2F26-086A-0D45-EEB50110F019}"/>
              </a:ext>
            </a:extLst>
          </p:cNvPr>
          <p:cNvSpPr txBox="1"/>
          <p:nvPr/>
        </p:nvSpPr>
        <p:spPr>
          <a:xfrm>
            <a:off x="3561316" y="4001284"/>
            <a:ext cx="1290610"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Corinth</a:t>
            </a:r>
          </a:p>
        </p:txBody>
      </p:sp>
      <p:sp>
        <p:nvSpPr>
          <p:cNvPr id="10" name="Arrow: Right 9">
            <a:extLst>
              <a:ext uri="{FF2B5EF4-FFF2-40B4-BE49-F238E27FC236}">
                <a16:creationId xmlns:a16="http://schemas.microsoft.com/office/drawing/2014/main" id="{00B4FFC7-77AA-D126-1716-7DB160F9AFBF}"/>
              </a:ext>
            </a:extLst>
          </p:cNvPr>
          <p:cNvSpPr/>
          <p:nvPr/>
        </p:nvSpPr>
        <p:spPr>
          <a:xfrm rot="11149156">
            <a:off x="6839164" y="4499132"/>
            <a:ext cx="3444915" cy="1414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5CC68D5-4287-DE54-FC58-3B159085F94D}"/>
              </a:ext>
            </a:extLst>
          </p:cNvPr>
          <p:cNvSpPr/>
          <p:nvPr/>
        </p:nvSpPr>
        <p:spPr>
          <a:xfrm rot="10577067" flipV="1">
            <a:off x="5061795" y="4288108"/>
            <a:ext cx="1483213" cy="33782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07A60FF-3C96-8E89-DF3B-604AFFE0FCF2}"/>
              </a:ext>
            </a:extLst>
          </p:cNvPr>
          <p:cNvSpPr txBox="1"/>
          <p:nvPr/>
        </p:nvSpPr>
        <p:spPr>
          <a:xfrm>
            <a:off x="2912914" y="4718889"/>
            <a:ext cx="4227122" cy="1323439"/>
          </a:xfrm>
          <a:prstGeom prst="rect">
            <a:avLst/>
          </a:prstGeom>
          <a:solidFill>
            <a:srgbClr val="FF0000"/>
          </a:solidFill>
        </p:spPr>
        <p:txBody>
          <a:bodyPr wrap="square" rtlCol="0">
            <a:spAutoFit/>
          </a:bodyPr>
          <a:lstStyle>
            <a:defPPr>
              <a:defRPr lang="en-US"/>
            </a:defPPr>
            <a:lvl1pPr algn="ctr">
              <a:defRPr sz="4000" b="1">
                <a:solidFill>
                  <a:schemeClr val="bg1"/>
                </a:solidFill>
                <a:effectLst/>
                <a:latin typeface="Calibri" panose="020F0502020204030204" pitchFamily="34" charset="0"/>
                <a:cs typeface="Calibri" panose="020F0502020204030204" pitchFamily="34" charset="0"/>
              </a:defRPr>
            </a:lvl1pPr>
          </a:lstStyle>
          <a:p>
            <a:r>
              <a:rPr lang="en-US" dirty="0"/>
              <a:t>Timothy sent to Corinth</a:t>
            </a:r>
          </a:p>
        </p:txBody>
      </p:sp>
      <p:cxnSp>
        <p:nvCxnSpPr>
          <p:cNvPr id="13" name="Straight Arrow Connector 12">
            <a:extLst>
              <a:ext uri="{FF2B5EF4-FFF2-40B4-BE49-F238E27FC236}">
                <a16:creationId xmlns:a16="http://schemas.microsoft.com/office/drawing/2014/main" id="{AF2A48EB-780D-3188-2894-E8DC15C954BE}"/>
              </a:ext>
            </a:extLst>
          </p:cNvPr>
          <p:cNvCxnSpPr>
            <a:cxnSpLocks/>
          </p:cNvCxnSpPr>
          <p:nvPr/>
        </p:nvCxnSpPr>
        <p:spPr>
          <a:xfrm flipV="1">
            <a:off x="4941867" y="4074520"/>
            <a:ext cx="1761233" cy="97440"/>
          </a:xfrm>
          <a:prstGeom prst="straightConnector1">
            <a:avLst/>
          </a:prstGeom>
          <a:ln w="101600">
            <a:solidFill>
              <a:srgbClr val="FFFF00"/>
            </a:solidFill>
            <a:prstDash val="dash"/>
            <a:tailEnd type="triangle"/>
          </a:ln>
          <a:effectLst>
            <a:glow rad="63500">
              <a:schemeClr val="tx1"/>
            </a:glo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4E0CD13-2BA5-AB98-AAA6-0E27413B7D6E}"/>
              </a:ext>
            </a:extLst>
          </p:cNvPr>
          <p:cNvSpPr txBox="1"/>
          <p:nvPr/>
        </p:nvSpPr>
        <p:spPr>
          <a:xfrm>
            <a:off x="3227693" y="3058351"/>
            <a:ext cx="4405566" cy="707886"/>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rgbClr val="FFFF00"/>
                </a:solidFill>
                <a:effectLst>
                  <a:glow rad="139700">
                    <a:schemeClr val="tx1"/>
                  </a:glow>
                </a:effectLst>
              </a:rPr>
              <a:t>Problems in Corinth</a:t>
            </a:r>
          </a:p>
        </p:txBody>
      </p:sp>
    </p:spTree>
    <p:custDataLst>
      <p:tags r:id="rId1"/>
    </p:custDataLst>
    <p:extLst>
      <p:ext uri="{BB962C8B-B14F-4D97-AF65-F5344CB8AC3E}">
        <p14:creationId xmlns:p14="http://schemas.microsoft.com/office/powerpoint/2010/main" val="3071180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4" grpId="0"/>
    </p:bldLst>
  </p:timing>
  <p:extLst>
    <p:ext uri="{E180D4A7-C9FB-4DFB-919C-405C955672EB}">
      <p14:showEvtLst xmlns:p14="http://schemas.microsoft.com/office/powerpoint/2010/main">
        <p14:playEvt time="19"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32B1F7BE-F0B4-F68A-3584-6C7FC7A4A4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42C20D09-F2A8-8B1A-9FC6-7A11E118A312}"/>
              </a:ext>
            </a:extLst>
          </p:cNvPr>
          <p:cNvSpPr txBox="1"/>
          <p:nvPr/>
        </p:nvSpPr>
        <p:spPr>
          <a:xfrm>
            <a:off x="6095999" y="9404"/>
            <a:ext cx="5882893"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a:solidFill>
                  <a:srgbClr val="FFFF00"/>
                </a:solidFill>
                <a:effectLst>
                  <a:glow rad="139700">
                    <a:schemeClr val="tx1"/>
                  </a:glow>
                </a:effectLst>
              </a:rPr>
              <a:t>Paul in Prison in Rome</a:t>
            </a:r>
          </a:p>
        </p:txBody>
      </p:sp>
      <p:sp>
        <p:nvSpPr>
          <p:cNvPr id="4" name="Oval 3">
            <a:extLst>
              <a:ext uri="{FF2B5EF4-FFF2-40B4-BE49-F238E27FC236}">
                <a16:creationId xmlns:a16="http://schemas.microsoft.com/office/drawing/2014/main" id="{481102B5-8EA7-1125-5A06-D6F12FE4217E}"/>
              </a:ext>
            </a:extLst>
          </p:cNvPr>
          <p:cNvSpPr/>
          <p:nvPr/>
        </p:nvSpPr>
        <p:spPr>
          <a:xfrm>
            <a:off x="5294028" y="2698372"/>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E1A03E5-E6DB-A088-D457-53B80CF293CA}"/>
              </a:ext>
            </a:extLst>
          </p:cNvPr>
          <p:cNvSpPr/>
          <p:nvPr/>
        </p:nvSpPr>
        <p:spPr>
          <a:xfrm>
            <a:off x="744526" y="2256171"/>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9C8FE86-95A1-9347-B357-7DC08DA1DFFD}"/>
              </a:ext>
            </a:extLst>
          </p:cNvPr>
          <p:cNvSpPr txBox="1"/>
          <p:nvPr/>
        </p:nvSpPr>
        <p:spPr>
          <a:xfrm>
            <a:off x="5347306" y="2270228"/>
            <a:ext cx="1305165"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Philippi</a:t>
            </a:r>
          </a:p>
        </p:txBody>
      </p:sp>
      <p:sp>
        <p:nvSpPr>
          <p:cNvPr id="7" name="TextBox 6">
            <a:extLst>
              <a:ext uri="{FF2B5EF4-FFF2-40B4-BE49-F238E27FC236}">
                <a16:creationId xmlns:a16="http://schemas.microsoft.com/office/drawing/2014/main" id="{BAFF0D0D-E124-562C-0428-1CBFCB5C1BC2}"/>
              </a:ext>
            </a:extLst>
          </p:cNvPr>
          <p:cNvSpPr txBox="1"/>
          <p:nvPr/>
        </p:nvSpPr>
        <p:spPr>
          <a:xfrm>
            <a:off x="0" y="1747008"/>
            <a:ext cx="1045607"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Rome</a:t>
            </a:r>
          </a:p>
        </p:txBody>
      </p:sp>
      <p:sp>
        <p:nvSpPr>
          <p:cNvPr id="8" name="Arrow: Right 7">
            <a:extLst>
              <a:ext uri="{FF2B5EF4-FFF2-40B4-BE49-F238E27FC236}">
                <a16:creationId xmlns:a16="http://schemas.microsoft.com/office/drawing/2014/main" id="{4DCD2C99-BEEB-0007-1D2F-A872716E3298}"/>
              </a:ext>
            </a:extLst>
          </p:cNvPr>
          <p:cNvSpPr/>
          <p:nvPr/>
        </p:nvSpPr>
        <p:spPr>
          <a:xfrm rot="11184080">
            <a:off x="1028551" y="2583563"/>
            <a:ext cx="4193144" cy="24427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AF3687-509C-3624-98C5-02C8A4124EBC}"/>
              </a:ext>
            </a:extLst>
          </p:cNvPr>
          <p:cNvSpPr txBox="1"/>
          <p:nvPr/>
        </p:nvSpPr>
        <p:spPr>
          <a:xfrm>
            <a:off x="463769" y="4063997"/>
            <a:ext cx="9475636" cy="193899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buFont typeface="Arial" panose="020B0604020202020204" pitchFamily="34" charset="0"/>
              <a:buChar char="•"/>
            </a:pPr>
            <a:r>
              <a:rPr lang="en-US" sz="4000" dirty="0">
                <a:solidFill>
                  <a:srgbClr val="FFFF00"/>
                </a:solidFill>
                <a:effectLst>
                  <a:glow rad="139700">
                    <a:schemeClr val="tx1"/>
                  </a:glow>
                </a:effectLst>
              </a:rPr>
              <a:t>With a gift</a:t>
            </a:r>
          </a:p>
          <a:p>
            <a:pPr marL="571500" indent="-571500" algn="l">
              <a:buFont typeface="Arial" panose="020B0604020202020204" pitchFamily="34" charset="0"/>
              <a:buChar char="•"/>
            </a:pPr>
            <a:r>
              <a:rPr lang="en-US" sz="4000" dirty="0">
                <a:solidFill>
                  <a:srgbClr val="FFFF00"/>
                </a:solidFill>
                <a:effectLst>
                  <a:glow rad="139700">
                    <a:schemeClr val="tx1"/>
                  </a:glow>
                </a:effectLst>
              </a:rPr>
              <a:t>With News (disunity!)</a:t>
            </a:r>
          </a:p>
          <a:p>
            <a:pPr marL="571500" indent="-571500" algn="l">
              <a:buFont typeface="Arial" panose="020B0604020202020204" pitchFamily="34" charset="0"/>
              <a:buChar char="•"/>
            </a:pPr>
            <a:r>
              <a:rPr lang="en-US" sz="4000" dirty="0">
                <a:solidFill>
                  <a:srgbClr val="FFFF00"/>
                </a:solidFill>
                <a:effectLst>
                  <a:glow rad="139700">
                    <a:schemeClr val="tx1"/>
                  </a:glow>
                </a:effectLst>
              </a:rPr>
              <a:t>Most likely intended to stay with Paul</a:t>
            </a:r>
          </a:p>
        </p:txBody>
      </p:sp>
      <p:cxnSp>
        <p:nvCxnSpPr>
          <p:cNvPr id="10" name="Straight Arrow Connector 9">
            <a:extLst>
              <a:ext uri="{FF2B5EF4-FFF2-40B4-BE49-F238E27FC236}">
                <a16:creationId xmlns:a16="http://schemas.microsoft.com/office/drawing/2014/main" id="{7C26D0E1-130A-610C-C10D-2E718E9FDC06}"/>
              </a:ext>
            </a:extLst>
          </p:cNvPr>
          <p:cNvCxnSpPr/>
          <p:nvPr/>
        </p:nvCxnSpPr>
        <p:spPr>
          <a:xfrm>
            <a:off x="1060597" y="2221098"/>
            <a:ext cx="4140990" cy="442201"/>
          </a:xfrm>
          <a:prstGeom prst="straightConnector1">
            <a:avLst/>
          </a:prstGeom>
          <a:ln w="101600">
            <a:solidFill>
              <a:srgbClr val="FFFF00"/>
            </a:solidFill>
            <a:prstDash val="dash"/>
            <a:tailEnd type="triangle"/>
          </a:ln>
          <a:effectLst>
            <a:glow rad="63500">
              <a:schemeClr val="tx1"/>
            </a:glo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49CBBB6-63D9-7B7E-954D-B72462166B2A}"/>
              </a:ext>
            </a:extLst>
          </p:cNvPr>
          <p:cNvSpPr txBox="1"/>
          <p:nvPr/>
        </p:nvSpPr>
        <p:spPr>
          <a:xfrm>
            <a:off x="1819503" y="1516730"/>
            <a:ext cx="3074496" cy="707886"/>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rgbClr val="FFFF00"/>
                </a:solidFill>
                <a:effectLst>
                  <a:glow rad="139700">
                    <a:schemeClr val="tx1"/>
                  </a:glow>
                </a:effectLst>
              </a:rPr>
              <a:t>Paul in Prison</a:t>
            </a:r>
          </a:p>
        </p:txBody>
      </p:sp>
      <p:sp>
        <p:nvSpPr>
          <p:cNvPr id="12" name="TextBox 11">
            <a:extLst>
              <a:ext uri="{FF2B5EF4-FFF2-40B4-BE49-F238E27FC236}">
                <a16:creationId xmlns:a16="http://schemas.microsoft.com/office/drawing/2014/main" id="{F5C9C4E6-D63D-E969-00F3-19F7F2318918}"/>
              </a:ext>
            </a:extLst>
          </p:cNvPr>
          <p:cNvSpPr txBox="1"/>
          <p:nvPr/>
        </p:nvSpPr>
        <p:spPr>
          <a:xfrm>
            <a:off x="463769" y="3424298"/>
            <a:ext cx="7926469" cy="707886"/>
          </a:xfrm>
          <a:prstGeom prst="rect">
            <a:avLst/>
          </a:prstGeom>
          <a:solidFill>
            <a:srgbClr val="FF0000"/>
          </a:solidFill>
        </p:spPr>
        <p:txBody>
          <a:bodyPr wrap="square" rtlCol="0">
            <a:spAutoFit/>
          </a:bodyPr>
          <a:lstStyle>
            <a:defPPr>
              <a:defRPr lang="en-US"/>
            </a:defPPr>
            <a:lvl1pPr algn="ctr">
              <a:defRPr sz="4000" b="1">
                <a:solidFill>
                  <a:schemeClr val="bg1"/>
                </a:solidFill>
                <a:effectLst/>
                <a:latin typeface="Calibri" panose="020F0502020204030204" pitchFamily="34" charset="0"/>
                <a:cs typeface="Calibri" panose="020F0502020204030204" pitchFamily="34" charset="0"/>
              </a:defRPr>
            </a:lvl1pPr>
          </a:lstStyle>
          <a:p>
            <a:pPr algn="l"/>
            <a:r>
              <a:rPr lang="en-US" dirty="0"/>
              <a:t>Epaphroditus sent To Rome</a:t>
            </a:r>
          </a:p>
        </p:txBody>
      </p:sp>
    </p:spTree>
    <p:custDataLst>
      <p:tags r:id="rId1"/>
    </p:custDataLst>
    <p:extLst>
      <p:ext uri="{BB962C8B-B14F-4D97-AF65-F5344CB8AC3E}">
        <p14:creationId xmlns:p14="http://schemas.microsoft.com/office/powerpoint/2010/main" val="4189905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7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barn(inVertical)">
                                      <p:cBhvr>
                                        <p:cTn id="30" dur="500"/>
                                        <p:tgtEl>
                                          <p:spTgt spid="9">
                                            <p:txEl>
                                              <p:pRg st="2" end="2"/>
                                            </p:txEl>
                                          </p:spTgt>
                                        </p:tgtEl>
                                      </p:cBhvr>
                                    </p:animEffec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barn(inVertical)">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extLst>
    <p:ext uri="{E180D4A7-C9FB-4DFB-919C-405C955672EB}">
      <p14:showEvtLst xmlns:p14="http://schemas.microsoft.com/office/powerpoint/2010/main">
        <p14:playEvt time="19"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7777C830-3407-137C-A295-D71831AE29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A809D312-8224-C9E7-6987-7FD991C5ACB5}"/>
              </a:ext>
            </a:extLst>
          </p:cNvPr>
          <p:cNvSpPr txBox="1"/>
          <p:nvPr/>
        </p:nvSpPr>
        <p:spPr>
          <a:xfrm>
            <a:off x="6095999" y="9404"/>
            <a:ext cx="5882893"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a:solidFill>
                  <a:srgbClr val="FFFF00"/>
                </a:solidFill>
                <a:effectLst>
                  <a:glow rad="139700">
                    <a:schemeClr val="tx1"/>
                  </a:glow>
                </a:effectLst>
              </a:rPr>
              <a:t>Paul in Prison in Rome</a:t>
            </a:r>
          </a:p>
        </p:txBody>
      </p:sp>
      <p:sp>
        <p:nvSpPr>
          <p:cNvPr id="4" name="Oval 3">
            <a:extLst>
              <a:ext uri="{FF2B5EF4-FFF2-40B4-BE49-F238E27FC236}">
                <a16:creationId xmlns:a16="http://schemas.microsoft.com/office/drawing/2014/main" id="{1B56893B-C6F6-C451-BDD7-A91827FF93CE}"/>
              </a:ext>
            </a:extLst>
          </p:cNvPr>
          <p:cNvSpPr/>
          <p:nvPr/>
        </p:nvSpPr>
        <p:spPr>
          <a:xfrm>
            <a:off x="5294028" y="2698372"/>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A0A5171-42C5-AB41-BAF7-D9B8AAD1D8FC}"/>
              </a:ext>
            </a:extLst>
          </p:cNvPr>
          <p:cNvSpPr/>
          <p:nvPr/>
        </p:nvSpPr>
        <p:spPr>
          <a:xfrm>
            <a:off x="744526" y="2256171"/>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C082FE-7CB8-DEFA-154A-224D45FCBD78}"/>
              </a:ext>
            </a:extLst>
          </p:cNvPr>
          <p:cNvSpPr txBox="1"/>
          <p:nvPr/>
        </p:nvSpPr>
        <p:spPr>
          <a:xfrm>
            <a:off x="5347306" y="2270228"/>
            <a:ext cx="1305165"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Philippi</a:t>
            </a:r>
          </a:p>
        </p:txBody>
      </p:sp>
      <p:sp>
        <p:nvSpPr>
          <p:cNvPr id="7" name="TextBox 6">
            <a:extLst>
              <a:ext uri="{FF2B5EF4-FFF2-40B4-BE49-F238E27FC236}">
                <a16:creationId xmlns:a16="http://schemas.microsoft.com/office/drawing/2014/main" id="{DFEAABA4-C635-A92A-2A43-061D58C19A9A}"/>
              </a:ext>
            </a:extLst>
          </p:cNvPr>
          <p:cNvSpPr txBox="1"/>
          <p:nvPr/>
        </p:nvSpPr>
        <p:spPr>
          <a:xfrm>
            <a:off x="0" y="1747008"/>
            <a:ext cx="1045607"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Rome</a:t>
            </a:r>
          </a:p>
        </p:txBody>
      </p:sp>
      <p:sp>
        <p:nvSpPr>
          <p:cNvPr id="8" name="TextBox 7">
            <a:extLst>
              <a:ext uri="{FF2B5EF4-FFF2-40B4-BE49-F238E27FC236}">
                <a16:creationId xmlns:a16="http://schemas.microsoft.com/office/drawing/2014/main" id="{8F66044C-6FA0-EB88-BC15-612047D8046A}"/>
              </a:ext>
            </a:extLst>
          </p:cNvPr>
          <p:cNvSpPr txBox="1"/>
          <p:nvPr/>
        </p:nvSpPr>
        <p:spPr>
          <a:xfrm>
            <a:off x="522803" y="3005277"/>
            <a:ext cx="8226996" cy="255454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a:solidFill>
                  <a:srgbClr val="FFFF00"/>
                </a:solidFill>
                <a:effectLst>
                  <a:glow rad="139700">
                    <a:schemeClr val="tx1"/>
                  </a:glow>
                </a:effectLst>
              </a:rPr>
              <a:t>Epaphroditus gets sick</a:t>
            </a:r>
          </a:p>
          <a:p>
            <a:pPr marL="571500" indent="-571500" algn="l">
              <a:buFont typeface="Arial" panose="020B0604020202020204" pitchFamily="34" charset="0"/>
              <a:buChar char="•"/>
            </a:pPr>
            <a:r>
              <a:rPr lang="en-US" sz="4000">
                <a:solidFill>
                  <a:srgbClr val="FFFF00"/>
                </a:solidFill>
                <a:effectLst>
                  <a:glow rad="139700">
                    <a:schemeClr val="tx1"/>
                  </a:glow>
                </a:effectLst>
              </a:rPr>
              <a:t>News gets back to Philippi</a:t>
            </a:r>
          </a:p>
          <a:p>
            <a:pPr marL="571500" indent="-571500" algn="l">
              <a:buFont typeface="Arial" panose="020B0604020202020204" pitchFamily="34" charset="0"/>
              <a:buChar char="•"/>
            </a:pPr>
            <a:r>
              <a:rPr lang="en-US" sz="4000">
                <a:solidFill>
                  <a:srgbClr val="FFFF00"/>
                </a:solidFill>
                <a:effectLst>
                  <a:glow rad="139700">
                    <a:schemeClr val="tx1"/>
                  </a:glow>
                </a:effectLst>
              </a:rPr>
              <a:t>News gets back to Epaphroditus</a:t>
            </a:r>
          </a:p>
          <a:p>
            <a:pPr marL="571500" indent="-571500" algn="l">
              <a:buFont typeface="Arial" panose="020B0604020202020204" pitchFamily="34" charset="0"/>
              <a:buChar char="•"/>
            </a:pPr>
            <a:r>
              <a:rPr lang="en-US" sz="4000">
                <a:solidFill>
                  <a:srgbClr val="FFFF00"/>
                </a:solidFill>
                <a:effectLst>
                  <a:glow rad="139700">
                    <a:schemeClr val="tx1"/>
                  </a:glow>
                </a:effectLst>
              </a:rPr>
              <a:t>Epaphroditus is distressed!</a:t>
            </a:r>
          </a:p>
        </p:txBody>
      </p:sp>
      <p:cxnSp>
        <p:nvCxnSpPr>
          <p:cNvPr id="9" name="Straight Arrow Connector 8">
            <a:extLst>
              <a:ext uri="{FF2B5EF4-FFF2-40B4-BE49-F238E27FC236}">
                <a16:creationId xmlns:a16="http://schemas.microsoft.com/office/drawing/2014/main" id="{BCFFCCA6-24BD-8AC0-1AE2-61FE6BC21297}"/>
              </a:ext>
            </a:extLst>
          </p:cNvPr>
          <p:cNvCxnSpPr/>
          <p:nvPr/>
        </p:nvCxnSpPr>
        <p:spPr>
          <a:xfrm>
            <a:off x="1060597" y="2466033"/>
            <a:ext cx="4140990" cy="442201"/>
          </a:xfrm>
          <a:prstGeom prst="straightConnector1">
            <a:avLst/>
          </a:prstGeom>
          <a:ln w="101600">
            <a:solidFill>
              <a:srgbClr val="FFFF00"/>
            </a:solidFill>
            <a:prstDash val="dash"/>
            <a:tailEnd type="triangle"/>
          </a:ln>
          <a:effectLst>
            <a:glow rad="63500">
              <a:schemeClr val="tx1"/>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35BE9EF-0AE2-B344-830F-E4C9C0C8F038}"/>
              </a:ext>
            </a:extLst>
          </p:cNvPr>
          <p:cNvCxnSpPr>
            <a:cxnSpLocks/>
          </p:cNvCxnSpPr>
          <p:nvPr/>
        </p:nvCxnSpPr>
        <p:spPr>
          <a:xfrm flipH="1" flipV="1">
            <a:off x="1052636" y="2105141"/>
            <a:ext cx="4154774" cy="469962"/>
          </a:xfrm>
          <a:prstGeom prst="straightConnector1">
            <a:avLst/>
          </a:prstGeom>
          <a:ln w="101600">
            <a:solidFill>
              <a:srgbClr val="FFFF00"/>
            </a:solidFill>
            <a:prstDash val="dash"/>
            <a:tailEnd type="triangle"/>
          </a:ln>
          <a:effectLst>
            <a:glow rad="63500">
              <a:schemeClr val="tx1"/>
            </a:glo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31379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arn(inVertical)">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barn(inVertical)">
                                      <p:cBhvr>
                                        <p:cTn id="2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77805AA0-F360-A02A-4304-B656F9DC1B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12" name="TextBox 11">
            <a:extLst>
              <a:ext uri="{FF2B5EF4-FFF2-40B4-BE49-F238E27FC236}">
                <a16:creationId xmlns:a16="http://schemas.microsoft.com/office/drawing/2014/main" id="{CA2ECAF8-70D4-23E3-FE3E-8CC63AAC0B3B}"/>
              </a:ext>
            </a:extLst>
          </p:cNvPr>
          <p:cNvSpPr txBox="1"/>
          <p:nvPr/>
        </p:nvSpPr>
        <p:spPr>
          <a:xfrm>
            <a:off x="6095999" y="9404"/>
            <a:ext cx="5882893"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Paul in Prison in Rome</a:t>
            </a:r>
          </a:p>
        </p:txBody>
      </p:sp>
      <p:sp>
        <p:nvSpPr>
          <p:cNvPr id="13" name="Oval 12">
            <a:extLst>
              <a:ext uri="{FF2B5EF4-FFF2-40B4-BE49-F238E27FC236}">
                <a16:creationId xmlns:a16="http://schemas.microsoft.com/office/drawing/2014/main" id="{B4E21EBD-29EC-207E-841B-91EA703B2B8D}"/>
              </a:ext>
            </a:extLst>
          </p:cNvPr>
          <p:cNvSpPr/>
          <p:nvPr/>
        </p:nvSpPr>
        <p:spPr>
          <a:xfrm>
            <a:off x="5294028" y="2698372"/>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1A0BCA7-7ED5-04E5-A19C-A85A079633FB}"/>
              </a:ext>
            </a:extLst>
          </p:cNvPr>
          <p:cNvSpPr/>
          <p:nvPr/>
        </p:nvSpPr>
        <p:spPr>
          <a:xfrm>
            <a:off x="744526" y="2256171"/>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1632686-E1C5-224F-6889-F2994B438DAC}"/>
              </a:ext>
            </a:extLst>
          </p:cNvPr>
          <p:cNvSpPr txBox="1"/>
          <p:nvPr/>
        </p:nvSpPr>
        <p:spPr>
          <a:xfrm>
            <a:off x="5347306" y="2270228"/>
            <a:ext cx="1305165"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Philippi</a:t>
            </a:r>
          </a:p>
        </p:txBody>
      </p:sp>
      <p:sp>
        <p:nvSpPr>
          <p:cNvPr id="16" name="TextBox 15">
            <a:extLst>
              <a:ext uri="{FF2B5EF4-FFF2-40B4-BE49-F238E27FC236}">
                <a16:creationId xmlns:a16="http://schemas.microsoft.com/office/drawing/2014/main" id="{B26A6646-3449-806D-DD11-A4BFDCA78BB4}"/>
              </a:ext>
            </a:extLst>
          </p:cNvPr>
          <p:cNvSpPr txBox="1"/>
          <p:nvPr/>
        </p:nvSpPr>
        <p:spPr>
          <a:xfrm>
            <a:off x="0" y="1747008"/>
            <a:ext cx="1045607"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Rome</a:t>
            </a:r>
          </a:p>
        </p:txBody>
      </p:sp>
      <p:sp>
        <p:nvSpPr>
          <p:cNvPr id="17" name="TextBox 16">
            <a:extLst>
              <a:ext uri="{FF2B5EF4-FFF2-40B4-BE49-F238E27FC236}">
                <a16:creationId xmlns:a16="http://schemas.microsoft.com/office/drawing/2014/main" id="{611ABA6A-A5D9-0DC8-48D2-9DD1EF40B5C5}"/>
              </a:ext>
            </a:extLst>
          </p:cNvPr>
          <p:cNvSpPr txBox="1"/>
          <p:nvPr/>
        </p:nvSpPr>
        <p:spPr>
          <a:xfrm>
            <a:off x="522803" y="2863264"/>
            <a:ext cx="11199505" cy="378565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a:solidFill>
                  <a:srgbClr val="FFFF00"/>
                </a:solidFill>
                <a:effectLst>
                  <a:glow rad="139700">
                    <a:schemeClr val="tx1"/>
                  </a:glow>
                </a:effectLst>
              </a:rPr>
              <a:t>Current Situation in Rome:</a:t>
            </a:r>
          </a:p>
          <a:p>
            <a:pPr marL="571500" indent="-571500" algn="l">
              <a:buFont typeface="Arial" panose="020B0604020202020204" pitchFamily="34" charset="0"/>
              <a:buChar char="•"/>
            </a:pPr>
            <a:r>
              <a:rPr lang="en-US" sz="4000">
                <a:solidFill>
                  <a:srgbClr val="FFFF00"/>
                </a:solidFill>
                <a:effectLst>
                  <a:glow rad="139700">
                    <a:schemeClr val="tx1"/>
                  </a:glow>
                </a:effectLst>
              </a:rPr>
              <a:t>Paul was about to find out his verdict</a:t>
            </a:r>
          </a:p>
          <a:p>
            <a:pPr marL="571500" indent="-571500" algn="l">
              <a:buFont typeface="Arial" panose="020B0604020202020204" pitchFamily="34" charset="0"/>
              <a:buChar char="•"/>
            </a:pPr>
            <a:r>
              <a:rPr lang="en-US" sz="4000">
                <a:solidFill>
                  <a:srgbClr val="FFFF00"/>
                </a:solidFill>
                <a:effectLst>
                  <a:glow rad="139700">
                    <a:schemeClr val="tx1"/>
                  </a:glow>
                </a:effectLst>
              </a:rPr>
              <a:t>Paul was concerned with news from Epaphroditus of disunity in Philippi </a:t>
            </a:r>
          </a:p>
          <a:p>
            <a:pPr marL="571500" indent="-571500" algn="l">
              <a:buFont typeface="Arial" panose="020B0604020202020204" pitchFamily="34" charset="0"/>
              <a:buChar char="•"/>
            </a:pPr>
            <a:r>
              <a:rPr lang="en-US" sz="4000">
                <a:solidFill>
                  <a:srgbClr val="FFFF00"/>
                </a:solidFill>
                <a:effectLst>
                  <a:glow rad="139700">
                    <a:schemeClr val="tx1"/>
                  </a:glow>
                </a:effectLst>
              </a:rPr>
              <a:t>Epaphroditus was distressed that the Philippians were worrying about him</a:t>
            </a:r>
          </a:p>
        </p:txBody>
      </p:sp>
    </p:spTree>
    <p:custDataLst>
      <p:tags r:id="rId1"/>
    </p:custDataLst>
    <p:extLst>
      <p:ext uri="{BB962C8B-B14F-4D97-AF65-F5344CB8AC3E}">
        <p14:creationId xmlns:p14="http://schemas.microsoft.com/office/powerpoint/2010/main" val="185284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 calcmode="lin" valueType="num">
                                      <p:cBhvr additive="base">
                                        <p:cTn id="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77805AA0-F360-A02A-4304-B656F9DC1B09}"/>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12" name="TextBox 11">
            <a:extLst>
              <a:ext uri="{FF2B5EF4-FFF2-40B4-BE49-F238E27FC236}">
                <a16:creationId xmlns:a16="http://schemas.microsoft.com/office/drawing/2014/main" id="{CA2ECAF8-70D4-23E3-FE3E-8CC63AAC0B3B}"/>
              </a:ext>
            </a:extLst>
          </p:cNvPr>
          <p:cNvSpPr txBox="1"/>
          <p:nvPr/>
        </p:nvSpPr>
        <p:spPr>
          <a:xfrm>
            <a:off x="4117802" y="209084"/>
            <a:ext cx="3956404"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Paul’s Decision</a:t>
            </a:r>
          </a:p>
        </p:txBody>
      </p:sp>
      <p:sp>
        <p:nvSpPr>
          <p:cNvPr id="17" name="TextBox 16">
            <a:extLst>
              <a:ext uri="{FF2B5EF4-FFF2-40B4-BE49-F238E27FC236}">
                <a16:creationId xmlns:a16="http://schemas.microsoft.com/office/drawing/2014/main" id="{611ABA6A-A5D9-0DC8-48D2-9DD1EF40B5C5}"/>
              </a:ext>
            </a:extLst>
          </p:cNvPr>
          <p:cNvSpPr txBox="1"/>
          <p:nvPr/>
        </p:nvSpPr>
        <p:spPr>
          <a:xfrm>
            <a:off x="712584" y="1531472"/>
            <a:ext cx="11199505" cy="538609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742950" indent="-742950" algn="l">
              <a:spcAft>
                <a:spcPts val="1800"/>
              </a:spcAft>
              <a:buFont typeface="+mj-lt"/>
              <a:buAutoNum type="arabicPeriod"/>
            </a:pPr>
            <a:r>
              <a:rPr lang="en-US" sz="4000" dirty="0">
                <a:solidFill>
                  <a:srgbClr val="FFFF00"/>
                </a:solidFill>
                <a:effectLst>
                  <a:glow rad="139700">
                    <a:schemeClr val="tx1"/>
                  </a:glow>
                </a:effectLst>
              </a:rPr>
              <a:t>To send Epaphroditus back to Philippi with a letter</a:t>
            </a:r>
          </a:p>
          <a:p>
            <a:pPr marL="742950" algn="l">
              <a:spcAft>
                <a:spcPts val="1800"/>
              </a:spcAft>
            </a:pPr>
            <a:r>
              <a:rPr lang="en-US" sz="4000" dirty="0">
                <a:solidFill>
                  <a:srgbClr val="FFFF00"/>
                </a:solidFill>
                <a:effectLst>
                  <a:glow rad="139700">
                    <a:schemeClr val="tx1"/>
                  </a:glow>
                </a:effectLst>
              </a:rPr>
              <a:t>(Encouraging them / </a:t>
            </a:r>
            <a:r>
              <a:rPr lang="en-US" sz="4000">
                <a:solidFill>
                  <a:srgbClr val="FFFF00"/>
                </a:solidFill>
                <a:effectLst>
                  <a:glow rad="139700">
                    <a:schemeClr val="tx1"/>
                  </a:glow>
                </a:effectLst>
              </a:rPr>
              <a:t>thanking them / exhorting </a:t>
            </a:r>
            <a:r>
              <a:rPr lang="en-US" sz="4000" dirty="0">
                <a:solidFill>
                  <a:srgbClr val="FFFF00"/>
                </a:solidFill>
                <a:effectLst>
                  <a:glow rad="139700">
                    <a:schemeClr val="tx1"/>
                  </a:glow>
                </a:effectLst>
              </a:rPr>
              <a:t>them to unity)</a:t>
            </a:r>
          </a:p>
          <a:p>
            <a:pPr marL="742950" indent="-742950" algn="l">
              <a:spcAft>
                <a:spcPts val="1800"/>
              </a:spcAft>
              <a:buFont typeface="+mj-lt"/>
              <a:buAutoNum type="arabicPeriod" startAt="2"/>
            </a:pPr>
            <a:r>
              <a:rPr lang="en-US" sz="4000" dirty="0">
                <a:solidFill>
                  <a:srgbClr val="FFFF00"/>
                </a:solidFill>
                <a:effectLst>
                  <a:glow rad="139700">
                    <a:schemeClr val="tx1"/>
                  </a:glow>
                </a:effectLst>
              </a:rPr>
              <a:t>To wait until his verdict was clear and then send Timothy</a:t>
            </a:r>
          </a:p>
          <a:p>
            <a:pPr marL="685800" algn="l">
              <a:spcAft>
                <a:spcPts val="1800"/>
              </a:spcAft>
            </a:pPr>
            <a:r>
              <a:rPr lang="en-US" sz="4000" dirty="0">
                <a:solidFill>
                  <a:srgbClr val="FFFF00"/>
                </a:solidFill>
                <a:effectLst>
                  <a:glow rad="139700">
                    <a:schemeClr val="tx1"/>
                  </a:glow>
                </a:effectLst>
              </a:rPr>
              <a:t>(Communicate verdict and follow up letter)</a:t>
            </a:r>
          </a:p>
          <a:p>
            <a:pPr marL="1200150" lvl="1" indent="-742950">
              <a:spcAft>
                <a:spcPts val="1800"/>
              </a:spcAft>
              <a:buFont typeface="+mj-lt"/>
              <a:buAutoNum type="arabicPeriod"/>
            </a:pPr>
            <a:endParaRPr lang="en-US" sz="400" dirty="0">
              <a:solidFill>
                <a:srgbClr val="FFFF00"/>
              </a:solidFill>
              <a:effectLst>
                <a:glow rad="139700">
                  <a:schemeClr val="tx1"/>
                </a:glow>
              </a:effectLst>
            </a:endParaRPr>
          </a:p>
        </p:txBody>
      </p:sp>
    </p:spTree>
    <p:custDataLst>
      <p:tags r:id="rId1"/>
    </p:custDataLst>
    <p:extLst>
      <p:ext uri="{BB962C8B-B14F-4D97-AF65-F5344CB8AC3E}">
        <p14:creationId xmlns:p14="http://schemas.microsoft.com/office/powerpoint/2010/main" val="23660349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barn(inVertical)">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barn(inVertical)">
                                      <p:cBhvr>
                                        <p:cTn id="15" dur="500"/>
                                        <p:tgtEl>
                                          <p:spTgt spid="17">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barn(inVertical)">
                                      <p:cBhvr>
                                        <p:cTn id="18"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77805AA0-F360-A02A-4304-B656F9DC1B09}"/>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12" name="TextBox 11">
            <a:extLst>
              <a:ext uri="{FF2B5EF4-FFF2-40B4-BE49-F238E27FC236}">
                <a16:creationId xmlns:a16="http://schemas.microsoft.com/office/drawing/2014/main" id="{CA2ECAF8-70D4-23E3-FE3E-8CC63AAC0B3B}"/>
              </a:ext>
            </a:extLst>
          </p:cNvPr>
          <p:cNvSpPr txBox="1"/>
          <p:nvPr/>
        </p:nvSpPr>
        <p:spPr>
          <a:xfrm>
            <a:off x="1494932" y="209084"/>
            <a:ext cx="9202134"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Why Take Time for this Illustration?</a:t>
            </a:r>
          </a:p>
        </p:txBody>
      </p:sp>
      <p:sp>
        <p:nvSpPr>
          <p:cNvPr id="17" name="TextBox 16">
            <a:extLst>
              <a:ext uri="{FF2B5EF4-FFF2-40B4-BE49-F238E27FC236}">
                <a16:creationId xmlns:a16="http://schemas.microsoft.com/office/drawing/2014/main" id="{611ABA6A-A5D9-0DC8-48D2-9DD1EF40B5C5}"/>
              </a:ext>
            </a:extLst>
          </p:cNvPr>
          <p:cNvSpPr txBox="1"/>
          <p:nvPr/>
        </p:nvSpPr>
        <p:spPr>
          <a:xfrm>
            <a:off x="712584" y="1531472"/>
            <a:ext cx="11199505" cy="486287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rgbClr val="FFFF00"/>
                </a:solidFill>
                <a:effectLst>
                  <a:glow rad="139700">
                    <a:schemeClr val="tx1"/>
                  </a:glow>
                </a:effectLst>
              </a:rPr>
              <a:t>What can we learn from all the people traffic?</a:t>
            </a:r>
          </a:p>
          <a:p>
            <a:pPr marL="571500" indent="-571500" algn="l">
              <a:spcAft>
                <a:spcPts val="1800"/>
              </a:spcAft>
              <a:buFont typeface="Arial" panose="020B0604020202020204" pitchFamily="34" charset="0"/>
              <a:buChar char="•"/>
            </a:pPr>
            <a:r>
              <a:rPr lang="en-US" sz="4000" dirty="0">
                <a:solidFill>
                  <a:srgbClr val="FFFF00"/>
                </a:solidFill>
                <a:effectLst>
                  <a:glow rad="139700">
                    <a:schemeClr val="tx1"/>
                  </a:glow>
                </a:effectLst>
              </a:rPr>
              <a:t>Ordinary people were putting extraordinary effort into supporting each other and spurring each other on to love and good deeds</a:t>
            </a:r>
          </a:p>
          <a:p>
            <a:pPr marL="571500" indent="-571500" algn="l">
              <a:spcAft>
                <a:spcPts val="1800"/>
              </a:spcAft>
              <a:buFont typeface="Arial" panose="020B0604020202020204" pitchFamily="34" charset="0"/>
              <a:buChar char="•"/>
            </a:pPr>
            <a:r>
              <a:rPr lang="en-US" sz="4000" dirty="0">
                <a:solidFill>
                  <a:srgbClr val="FFFF00"/>
                </a:solidFill>
                <a:effectLst>
                  <a:glow rad="139700">
                    <a:schemeClr val="tx1"/>
                  </a:glow>
                </a:effectLst>
              </a:rPr>
              <a:t>Ordinary people willingly accepted the dangers and risks of travel in order to put the interests of Jesus and others before their own.</a:t>
            </a:r>
          </a:p>
        </p:txBody>
      </p:sp>
    </p:spTree>
    <p:custDataLst>
      <p:tags r:id="rId1"/>
    </p:custDataLst>
    <p:extLst>
      <p:ext uri="{BB962C8B-B14F-4D97-AF65-F5344CB8AC3E}">
        <p14:creationId xmlns:p14="http://schemas.microsoft.com/office/powerpoint/2010/main" val="24887588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 calcmode="lin" valueType="num">
                                      <p:cBhvr additive="base">
                                        <p:cTn id="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77805AA0-F360-A02A-4304-B656F9DC1B09}"/>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12" name="TextBox 11">
            <a:extLst>
              <a:ext uri="{FF2B5EF4-FFF2-40B4-BE49-F238E27FC236}">
                <a16:creationId xmlns:a16="http://schemas.microsoft.com/office/drawing/2014/main" id="{CA2ECAF8-70D4-23E3-FE3E-8CC63AAC0B3B}"/>
              </a:ext>
            </a:extLst>
          </p:cNvPr>
          <p:cNvSpPr txBox="1"/>
          <p:nvPr/>
        </p:nvSpPr>
        <p:spPr>
          <a:xfrm>
            <a:off x="1806758" y="209084"/>
            <a:ext cx="8578503"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The Dangers of 1</a:t>
            </a:r>
            <a:r>
              <a:rPr lang="en-US" sz="4800" baseline="30000" dirty="0">
                <a:solidFill>
                  <a:srgbClr val="FFFF00"/>
                </a:solidFill>
                <a:effectLst>
                  <a:glow rad="139700">
                    <a:schemeClr val="tx1"/>
                  </a:glow>
                </a:effectLst>
              </a:rPr>
              <a:t>st</a:t>
            </a:r>
            <a:r>
              <a:rPr lang="en-US" sz="4800" dirty="0">
                <a:solidFill>
                  <a:srgbClr val="FFFF00"/>
                </a:solidFill>
                <a:effectLst>
                  <a:glow rad="139700">
                    <a:schemeClr val="tx1"/>
                  </a:glow>
                </a:effectLst>
              </a:rPr>
              <a:t> Century Travel</a:t>
            </a:r>
          </a:p>
        </p:txBody>
      </p:sp>
      <p:sp>
        <p:nvSpPr>
          <p:cNvPr id="17" name="TextBox 16">
            <a:extLst>
              <a:ext uri="{FF2B5EF4-FFF2-40B4-BE49-F238E27FC236}">
                <a16:creationId xmlns:a16="http://schemas.microsoft.com/office/drawing/2014/main" id="{611ABA6A-A5D9-0DC8-48D2-9DD1EF40B5C5}"/>
              </a:ext>
            </a:extLst>
          </p:cNvPr>
          <p:cNvSpPr txBox="1"/>
          <p:nvPr/>
        </p:nvSpPr>
        <p:spPr>
          <a:xfrm>
            <a:off x="496246" y="1249165"/>
            <a:ext cx="11199505" cy="501675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baseline="30000" dirty="0">
                <a:solidFill>
                  <a:schemeClr val="bg1"/>
                </a:solidFill>
                <a:effectLst>
                  <a:glow rad="139700">
                    <a:schemeClr val="tx1"/>
                  </a:glow>
                </a:effectLst>
              </a:rPr>
              <a:t>25</a:t>
            </a:r>
            <a:r>
              <a:rPr lang="en-US" sz="4000" dirty="0">
                <a:solidFill>
                  <a:schemeClr val="bg1"/>
                </a:solidFill>
                <a:effectLst>
                  <a:glow rad="139700">
                    <a:schemeClr val="tx1"/>
                  </a:glow>
                </a:effectLst>
              </a:rPr>
              <a:t> Three times I was </a:t>
            </a:r>
            <a:r>
              <a:rPr lang="en-US" sz="4000" dirty="0">
                <a:solidFill>
                  <a:srgbClr val="FFFF00"/>
                </a:solidFill>
                <a:effectLst>
                  <a:glow rad="139700">
                    <a:schemeClr val="tx1"/>
                  </a:glow>
                </a:effectLst>
              </a:rPr>
              <a:t>shipwrecked</a:t>
            </a:r>
            <a:r>
              <a:rPr lang="en-US" sz="4000" dirty="0">
                <a:solidFill>
                  <a:schemeClr val="bg1"/>
                </a:solidFill>
                <a:effectLst>
                  <a:glow rad="139700">
                    <a:schemeClr val="tx1"/>
                  </a:glow>
                </a:effectLst>
              </a:rPr>
              <a:t>; a night and a day I was adrift at sea; </a:t>
            </a:r>
            <a:r>
              <a:rPr lang="en-US" sz="4000" baseline="30000" dirty="0">
                <a:solidFill>
                  <a:schemeClr val="bg1"/>
                </a:solidFill>
                <a:effectLst>
                  <a:glow rad="139700">
                    <a:schemeClr val="tx1"/>
                  </a:glow>
                </a:effectLst>
              </a:rPr>
              <a:t>26</a:t>
            </a:r>
            <a:r>
              <a:rPr lang="en-US" sz="4000" dirty="0">
                <a:solidFill>
                  <a:schemeClr val="bg1"/>
                </a:solidFill>
                <a:effectLst>
                  <a:glow rad="139700">
                    <a:schemeClr val="tx1"/>
                  </a:glow>
                </a:effectLst>
              </a:rPr>
              <a:t> on frequent journeys, in danger from </a:t>
            </a:r>
            <a:r>
              <a:rPr lang="en-US" sz="4000" dirty="0">
                <a:solidFill>
                  <a:srgbClr val="FFFF00"/>
                </a:solidFill>
                <a:effectLst>
                  <a:glow rad="139700">
                    <a:schemeClr val="tx1"/>
                  </a:glow>
                </a:effectLst>
              </a:rPr>
              <a:t>rivers</a:t>
            </a:r>
            <a:r>
              <a:rPr lang="en-US" sz="4000" dirty="0">
                <a:solidFill>
                  <a:schemeClr val="bg1"/>
                </a:solidFill>
                <a:effectLst>
                  <a:glow rad="139700">
                    <a:schemeClr val="tx1"/>
                  </a:glow>
                </a:effectLst>
              </a:rPr>
              <a:t>, danger from </a:t>
            </a:r>
            <a:r>
              <a:rPr lang="en-US" sz="4000" dirty="0">
                <a:solidFill>
                  <a:srgbClr val="FFFF00"/>
                </a:solidFill>
                <a:effectLst>
                  <a:glow rad="139700">
                    <a:schemeClr val="tx1"/>
                  </a:glow>
                </a:effectLst>
              </a:rPr>
              <a:t>robbers</a:t>
            </a:r>
            <a:r>
              <a:rPr lang="en-US" sz="4000" dirty="0">
                <a:solidFill>
                  <a:schemeClr val="bg1"/>
                </a:solidFill>
                <a:effectLst>
                  <a:glow rad="139700">
                    <a:schemeClr val="tx1"/>
                  </a:glow>
                </a:effectLst>
              </a:rPr>
              <a:t>, danger from my own people, danger from Gentiles, danger in the city, danger in the </a:t>
            </a:r>
            <a:r>
              <a:rPr lang="en-US" sz="4000" dirty="0">
                <a:solidFill>
                  <a:srgbClr val="FFFF00"/>
                </a:solidFill>
                <a:effectLst>
                  <a:glow rad="139700">
                    <a:schemeClr val="tx1"/>
                  </a:glow>
                </a:effectLst>
              </a:rPr>
              <a:t>wilderness</a:t>
            </a:r>
            <a:r>
              <a:rPr lang="en-US" sz="4000" dirty="0">
                <a:solidFill>
                  <a:schemeClr val="bg1"/>
                </a:solidFill>
                <a:effectLst>
                  <a:glow rad="139700">
                    <a:schemeClr val="tx1"/>
                  </a:glow>
                </a:effectLst>
              </a:rPr>
              <a:t>, danger at </a:t>
            </a:r>
            <a:r>
              <a:rPr lang="en-US" sz="4000" dirty="0">
                <a:solidFill>
                  <a:srgbClr val="FFFF00"/>
                </a:solidFill>
                <a:effectLst>
                  <a:glow rad="139700">
                    <a:schemeClr val="tx1"/>
                  </a:glow>
                </a:effectLst>
              </a:rPr>
              <a:t>sea</a:t>
            </a:r>
            <a:r>
              <a:rPr lang="en-US" sz="4000" dirty="0">
                <a:solidFill>
                  <a:schemeClr val="bg1"/>
                </a:solidFill>
                <a:effectLst>
                  <a:glow rad="139700">
                    <a:schemeClr val="tx1"/>
                  </a:glow>
                </a:effectLst>
              </a:rPr>
              <a:t>, danger from false brothers; </a:t>
            </a:r>
            <a:r>
              <a:rPr lang="en-US" sz="4000" baseline="30000" dirty="0">
                <a:solidFill>
                  <a:schemeClr val="bg1"/>
                </a:solidFill>
                <a:effectLst>
                  <a:glow rad="139700">
                    <a:schemeClr val="tx1"/>
                  </a:glow>
                </a:effectLst>
              </a:rPr>
              <a:t>27</a:t>
            </a:r>
            <a:r>
              <a:rPr lang="en-US" sz="4000" dirty="0">
                <a:solidFill>
                  <a:schemeClr val="bg1"/>
                </a:solidFill>
                <a:effectLst>
                  <a:glow rad="139700">
                    <a:schemeClr val="tx1"/>
                  </a:glow>
                </a:effectLst>
              </a:rPr>
              <a:t> in </a:t>
            </a:r>
            <a:r>
              <a:rPr lang="en-US" sz="4000" dirty="0">
                <a:solidFill>
                  <a:srgbClr val="FFFF00"/>
                </a:solidFill>
                <a:effectLst>
                  <a:glow rad="139700">
                    <a:schemeClr val="tx1"/>
                  </a:glow>
                </a:effectLst>
              </a:rPr>
              <a:t>toil and hardship</a:t>
            </a:r>
            <a:r>
              <a:rPr lang="en-US" sz="4000" dirty="0">
                <a:solidFill>
                  <a:schemeClr val="bg1"/>
                </a:solidFill>
                <a:effectLst>
                  <a:glow rad="139700">
                    <a:schemeClr val="tx1"/>
                  </a:glow>
                </a:effectLst>
              </a:rPr>
              <a:t>, through many a </a:t>
            </a:r>
            <a:r>
              <a:rPr lang="en-US" sz="4000" dirty="0">
                <a:solidFill>
                  <a:srgbClr val="FFFF00"/>
                </a:solidFill>
                <a:effectLst>
                  <a:glow rad="139700">
                    <a:schemeClr val="tx1"/>
                  </a:glow>
                </a:effectLst>
              </a:rPr>
              <a:t>sleepless night</a:t>
            </a:r>
            <a:r>
              <a:rPr lang="en-US" sz="4000" dirty="0">
                <a:solidFill>
                  <a:schemeClr val="bg1"/>
                </a:solidFill>
                <a:effectLst>
                  <a:glow rad="139700">
                    <a:schemeClr val="tx1"/>
                  </a:glow>
                </a:effectLst>
              </a:rPr>
              <a:t>, in </a:t>
            </a:r>
            <a:r>
              <a:rPr lang="en-US" sz="4000" dirty="0">
                <a:solidFill>
                  <a:srgbClr val="FFFF00"/>
                </a:solidFill>
                <a:effectLst>
                  <a:glow rad="139700">
                    <a:schemeClr val="tx1"/>
                  </a:glow>
                </a:effectLst>
              </a:rPr>
              <a:t>hunger and thirst</a:t>
            </a:r>
            <a:r>
              <a:rPr lang="en-US" sz="4000" dirty="0">
                <a:solidFill>
                  <a:schemeClr val="bg1"/>
                </a:solidFill>
                <a:effectLst>
                  <a:glow rad="139700">
                    <a:schemeClr val="tx1"/>
                  </a:glow>
                </a:effectLst>
              </a:rPr>
              <a:t>, often </a:t>
            </a:r>
            <a:r>
              <a:rPr lang="en-US" sz="4000" dirty="0">
                <a:solidFill>
                  <a:srgbClr val="FFFF00"/>
                </a:solidFill>
                <a:effectLst>
                  <a:glow rad="139700">
                    <a:schemeClr val="tx1"/>
                  </a:glow>
                </a:effectLst>
              </a:rPr>
              <a:t>without food, in cold and exposure</a:t>
            </a:r>
            <a:r>
              <a:rPr lang="en-US" sz="4000" dirty="0">
                <a:solidFill>
                  <a:schemeClr val="bg1"/>
                </a:solidFill>
                <a:effectLst>
                  <a:glow rad="139700">
                    <a:schemeClr val="tx1"/>
                  </a:glow>
                </a:effectLst>
              </a:rPr>
              <a:t>.</a:t>
            </a:r>
          </a:p>
        </p:txBody>
      </p:sp>
    </p:spTree>
    <p:custDataLst>
      <p:tags r:id="rId1"/>
    </p:custDataLst>
    <p:extLst>
      <p:ext uri="{BB962C8B-B14F-4D97-AF65-F5344CB8AC3E}">
        <p14:creationId xmlns:p14="http://schemas.microsoft.com/office/powerpoint/2010/main" val="64125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extLst>
    <p:ext uri="{E180D4A7-C9FB-4DFB-919C-405C955672EB}">
      <p14:showEvtLst xmlns:p14="http://schemas.microsoft.com/office/powerpoint/2010/main">
        <p14:playEvt time="19"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0B095BF3-00AA-182F-C9D3-45D4E665C6D9}"/>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DA75AACD-554D-DFAD-1425-6801E771BB0F}"/>
              </a:ext>
            </a:extLst>
          </p:cNvPr>
          <p:cNvSpPr txBox="1"/>
          <p:nvPr/>
        </p:nvSpPr>
        <p:spPr>
          <a:xfrm>
            <a:off x="1783829" y="1125073"/>
            <a:ext cx="8984211" cy="212365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chemeClr val="bg1"/>
                </a:solidFill>
                <a:effectLst>
                  <a:glow rad="139700">
                    <a:schemeClr val="tx1"/>
                  </a:glow>
                </a:effectLst>
              </a:rPr>
              <a:t>Philippians 2:2 – A Call to Unity!</a:t>
            </a:r>
          </a:p>
          <a:p>
            <a:pPr marL="571500" indent="-571500" algn="l">
              <a:buFont typeface="Arial" panose="020B0604020202020204" pitchFamily="34" charset="0"/>
              <a:buChar char="•"/>
            </a:pPr>
            <a:r>
              <a:rPr lang="en-US" sz="4400" dirty="0">
                <a:solidFill>
                  <a:schemeClr val="bg1"/>
                </a:solidFill>
                <a:effectLst>
                  <a:glow rad="139700">
                    <a:schemeClr val="tx1"/>
                  </a:glow>
                </a:effectLst>
              </a:rPr>
              <a:t>Humility (Philippians 2:3)</a:t>
            </a:r>
          </a:p>
          <a:p>
            <a:pPr marL="571500" indent="-571500" algn="l">
              <a:buFont typeface="Arial" panose="020B0604020202020204" pitchFamily="34" charset="0"/>
              <a:buChar char="•"/>
            </a:pPr>
            <a:r>
              <a:rPr lang="en-US" sz="4400" dirty="0">
                <a:solidFill>
                  <a:schemeClr val="bg1"/>
                </a:solidFill>
                <a:effectLst>
                  <a:glow rad="139700">
                    <a:schemeClr val="tx1"/>
                  </a:glow>
                </a:effectLst>
              </a:rPr>
              <a:t>Selflessness (Philippians 2:4)</a:t>
            </a:r>
          </a:p>
        </p:txBody>
      </p:sp>
      <p:sp>
        <p:nvSpPr>
          <p:cNvPr id="4" name="TextBox 3">
            <a:extLst>
              <a:ext uri="{FF2B5EF4-FFF2-40B4-BE49-F238E27FC236}">
                <a16:creationId xmlns:a16="http://schemas.microsoft.com/office/drawing/2014/main" id="{3920C043-5E28-899B-E408-A8824E1FB08E}"/>
              </a:ext>
            </a:extLst>
          </p:cNvPr>
          <p:cNvSpPr txBox="1"/>
          <p:nvPr/>
        </p:nvSpPr>
        <p:spPr>
          <a:xfrm>
            <a:off x="1384196" y="3274398"/>
            <a:ext cx="9383844" cy="347787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chemeClr val="bg1"/>
                </a:solidFill>
                <a:effectLst>
                  <a:glow rad="139700">
                    <a:schemeClr val="tx1"/>
                  </a:glow>
                </a:effectLst>
              </a:rPr>
              <a:t>Examples of Humility / Selflessness</a:t>
            </a:r>
          </a:p>
          <a:p>
            <a:pPr marL="685800" indent="-685800" algn="l">
              <a:buFont typeface="Arial" panose="020B0604020202020204" pitchFamily="34" charset="0"/>
              <a:buChar char="•"/>
            </a:pPr>
            <a:r>
              <a:rPr lang="en-US" sz="4400" dirty="0">
                <a:solidFill>
                  <a:schemeClr val="bg1"/>
                </a:solidFill>
                <a:effectLst>
                  <a:glow rad="139700">
                    <a:schemeClr val="tx1"/>
                  </a:glow>
                </a:effectLst>
              </a:rPr>
              <a:t>Jesus (2:5-11)</a:t>
            </a:r>
          </a:p>
          <a:p>
            <a:pPr marL="685800" indent="-685800" algn="l">
              <a:buFont typeface="Arial" panose="020B0604020202020204" pitchFamily="34" charset="0"/>
              <a:buChar char="•"/>
            </a:pPr>
            <a:r>
              <a:rPr lang="en-US" sz="4400" dirty="0">
                <a:solidFill>
                  <a:schemeClr val="bg1"/>
                </a:solidFill>
                <a:effectLst>
                  <a:glow rad="139700">
                    <a:schemeClr val="tx1"/>
                  </a:glow>
                </a:effectLst>
              </a:rPr>
              <a:t>Paul</a:t>
            </a:r>
          </a:p>
          <a:p>
            <a:pPr marL="685800" indent="-685800" algn="l">
              <a:buFont typeface="Arial" panose="020B0604020202020204" pitchFamily="34" charset="0"/>
              <a:buChar char="•"/>
            </a:pPr>
            <a:r>
              <a:rPr lang="en-US" sz="4400" dirty="0">
                <a:solidFill>
                  <a:schemeClr val="bg1"/>
                </a:solidFill>
                <a:effectLst>
                  <a:glow rad="139700">
                    <a:schemeClr val="tx1"/>
                  </a:glow>
                </a:effectLst>
              </a:rPr>
              <a:t>Timothy</a:t>
            </a:r>
          </a:p>
          <a:p>
            <a:pPr marL="685800" indent="-685800" algn="l">
              <a:buFont typeface="Arial" panose="020B0604020202020204" pitchFamily="34" charset="0"/>
              <a:buChar char="•"/>
            </a:pPr>
            <a:r>
              <a:rPr lang="en-US" sz="4400" dirty="0">
                <a:solidFill>
                  <a:schemeClr val="bg1"/>
                </a:solidFill>
                <a:effectLst>
                  <a:glow rad="139700">
                    <a:schemeClr val="tx1"/>
                  </a:glow>
                </a:effectLst>
              </a:rPr>
              <a:t>Epaphroditus</a:t>
            </a:r>
          </a:p>
        </p:txBody>
      </p:sp>
      <p:sp>
        <p:nvSpPr>
          <p:cNvPr id="5" name="TextBox 4">
            <a:extLst>
              <a:ext uri="{FF2B5EF4-FFF2-40B4-BE49-F238E27FC236}">
                <a16:creationId xmlns:a16="http://schemas.microsoft.com/office/drawing/2014/main" id="{89E85A26-F73B-4B64-598D-906E118FA3B2}"/>
              </a:ext>
            </a:extLst>
          </p:cNvPr>
          <p:cNvSpPr txBox="1"/>
          <p:nvPr/>
        </p:nvSpPr>
        <p:spPr>
          <a:xfrm>
            <a:off x="1204314" y="105727"/>
            <a:ext cx="9563726"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800" dirty="0">
                <a:solidFill>
                  <a:srgbClr val="FFFF00"/>
                </a:solidFill>
                <a:effectLst>
                  <a:glow rad="139700">
                    <a:schemeClr val="tx1"/>
                  </a:glow>
                </a:effectLst>
              </a:rPr>
              <a:t>Philippians 2:19-30 – Why is it Here?</a:t>
            </a:r>
          </a:p>
        </p:txBody>
      </p:sp>
    </p:spTree>
    <p:custDataLst>
      <p:tags r:id="rId1"/>
    </p:custDataLst>
    <p:extLst>
      <p:ext uri="{BB962C8B-B14F-4D97-AF65-F5344CB8AC3E}">
        <p14:creationId xmlns:p14="http://schemas.microsoft.com/office/powerpoint/2010/main" val="827002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arn(inVertical)">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E180D4A7-C9FB-4DFB-919C-405C955672EB}">
      <p14:showEvtLst xmlns:p14="http://schemas.microsoft.com/office/powerpoint/2010/main">
        <p14:playEvt time="19" objId="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0B095BF3-00AA-182F-C9D3-45D4E665C6D9}"/>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DA75AACD-554D-DFAD-1425-6801E771BB0F}"/>
              </a:ext>
            </a:extLst>
          </p:cNvPr>
          <p:cNvSpPr txBox="1"/>
          <p:nvPr/>
        </p:nvSpPr>
        <p:spPr>
          <a:xfrm>
            <a:off x="249622" y="908508"/>
            <a:ext cx="11764187" cy="594008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800" baseline="30000" dirty="0">
                <a:solidFill>
                  <a:schemeClr val="bg1"/>
                </a:solidFill>
                <a:effectLst>
                  <a:glow rad="139700">
                    <a:schemeClr val="tx1"/>
                  </a:glow>
                </a:effectLst>
              </a:rPr>
              <a:t>19</a:t>
            </a:r>
            <a:r>
              <a:rPr lang="en-US" sz="3800" dirty="0">
                <a:solidFill>
                  <a:schemeClr val="bg1"/>
                </a:solidFill>
                <a:effectLst>
                  <a:glow rad="139700">
                    <a:schemeClr val="tx1"/>
                  </a:glow>
                </a:effectLst>
              </a:rPr>
              <a:t> </a:t>
            </a:r>
            <a:r>
              <a:rPr lang="en-US" sz="3800" dirty="0">
                <a:solidFill>
                  <a:srgbClr val="FFFF00"/>
                </a:solidFill>
                <a:effectLst>
                  <a:glow rad="139700">
                    <a:schemeClr val="tx1"/>
                  </a:glow>
                </a:effectLst>
              </a:rPr>
              <a:t>I hope in the Lord Jesus to send Timothy to you soon, so that I too may be cheered by news of you. </a:t>
            </a:r>
            <a:r>
              <a:rPr lang="en-US" sz="3800" baseline="30000" dirty="0">
                <a:solidFill>
                  <a:schemeClr val="bg1"/>
                </a:solidFill>
                <a:effectLst>
                  <a:glow rad="139700">
                    <a:schemeClr val="tx1"/>
                  </a:glow>
                </a:effectLst>
              </a:rPr>
              <a:t>20</a:t>
            </a:r>
            <a:r>
              <a:rPr lang="en-US" sz="3800" dirty="0">
                <a:solidFill>
                  <a:schemeClr val="bg1"/>
                </a:solidFill>
                <a:effectLst>
                  <a:glow rad="139700">
                    <a:schemeClr val="tx1"/>
                  </a:glow>
                </a:effectLst>
              </a:rPr>
              <a:t> For I have no one like him, who will be genuinely concerned for your welfare. </a:t>
            </a:r>
            <a:r>
              <a:rPr lang="en-US" sz="3800" baseline="30000" dirty="0">
                <a:solidFill>
                  <a:schemeClr val="bg1"/>
                </a:solidFill>
                <a:effectLst>
                  <a:glow rad="139700">
                    <a:schemeClr val="tx1"/>
                  </a:glow>
                </a:effectLst>
              </a:rPr>
              <a:t>21</a:t>
            </a:r>
            <a:r>
              <a:rPr lang="en-US" sz="3800" dirty="0">
                <a:solidFill>
                  <a:schemeClr val="bg1"/>
                </a:solidFill>
                <a:effectLst>
                  <a:glow rad="139700">
                    <a:schemeClr val="tx1"/>
                  </a:glow>
                </a:effectLst>
              </a:rPr>
              <a:t> For they all seek their own interests, not those of Jesus Christ. </a:t>
            </a:r>
            <a:r>
              <a:rPr lang="en-US" sz="3800" baseline="30000" dirty="0">
                <a:solidFill>
                  <a:schemeClr val="bg1"/>
                </a:solidFill>
                <a:effectLst>
                  <a:glow rad="139700">
                    <a:schemeClr val="tx1"/>
                  </a:glow>
                </a:effectLst>
              </a:rPr>
              <a:t>22</a:t>
            </a:r>
            <a:r>
              <a:rPr lang="en-US" sz="3800" dirty="0">
                <a:solidFill>
                  <a:schemeClr val="bg1"/>
                </a:solidFill>
                <a:effectLst>
                  <a:glow rad="139700">
                    <a:schemeClr val="tx1"/>
                  </a:glow>
                </a:effectLst>
              </a:rPr>
              <a:t> But you know Timothy's proven worth, how as a son with a father he has served with me in the gospel. </a:t>
            </a:r>
            <a:r>
              <a:rPr lang="en-US" sz="3800" baseline="30000" dirty="0">
                <a:solidFill>
                  <a:schemeClr val="bg1"/>
                </a:solidFill>
                <a:effectLst>
                  <a:glow rad="139700">
                    <a:schemeClr val="tx1"/>
                  </a:glow>
                </a:effectLst>
              </a:rPr>
              <a:t>23</a:t>
            </a:r>
            <a:r>
              <a:rPr lang="en-US" sz="3800" dirty="0">
                <a:solidFill>
                  <a:schemeClr val="bg1"/>
                </a:solidFill>
                <a:effectLst>
                  <a:glow rad="139700">
                    <a:schemeClr val="tx1"/>
                  </a:glow>
                </a:effectLst>
              </a:rPr>
              <a:t> I hope therefore to send him just as soon as I see how it will go with me, </a:t>
            </a:r>
            <a:r>
              <a:rPr lang="en-US" sz="3800" baseline="30000" dirty="0">
                <a:solidFill>
                  <a:schemeClr val="bg1"/>
                </a:solidFill>
                <a:effectLst>
                  <a:glow rad="139700">
                    <a:schemeClr val="tx1"/>
                  </a:glow>
                </a:effectLst>
              </a:rPr>
              <a:t>24</a:t>
            </a:r>
            <a:r>
              <a:rPr lang="en-US" sz="3800" dirty="0">
                <a:solidFill>
                  <a:schemeClr val="bg1"/>
                </a:solidFill>
                <a:effectLst>
                  <a:glow rad="139700">
                    <a:schemeClr val="tx1"/>
                  </a:glow>
                </a:effectLst>
              </a:rPr>
              <a:t> and I trust in the Lord that shortly I myself will come also. </a:t>
            </a:r>
          </a:p>
          <a:p>
            <a:pPr algn="l"/>
            <a:r>
              <a:rPr lang="en-US" sz="3800" dirty="0">
                <a:solidFill>
                  <a:schemeClr val="bg1"/>
                </a:solidFill>
                <a:effectLst>
                  <a:glow rad="139700">
                    <a:schemeClr val="tx1"/>
                  </a:glow>
                </a:effectLst>
              </a:rPr>
              <a:t>                                                         Philippians 2:19-24</a:t>
            </a:r>
          </a:p>
        </p:txBody>
      </p:sp>
      <p:sp>
        <p:nvSpPr>
          <p:cNvPr id="4" name="TextBox 3">
            <a:extLst>
              <a:ext uri="{FF2B5EF4-FFF2-40B4-BE49-F238E27FC236}">
                <a16:creationId xmlns:a16="http://schemas.microsoft.com/office/drawing/2014/main" id="{5C573808-AECB-82D3-0FB4-BE344889157C}"/>
              </a:ext>
            </a:extLst>
          </p:cNvPr>
          <p:cNvSpPr txBox="1"/>
          <p:nvPr/>
        </p:nvSpPr>
        <p:spPr>
          <a:xfrm>
            <a:off x="3967211" y="4852"/>
            <a:ext cx="4257576"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Paul’s Character</a:t>
            </a:r>
          </a:p>
        </p:txBody>
      </p:sp>
      <p:sp>
        <p:nvSpPr>
          <p:cNvPr id="5" name="Rectangle: Rounded Corners 4">
            <a:extLst>
              <a:ext uri="{FF2B5EF4-FFF2-40B4-BE49-F238E27FC236}">
                <a16:creationId xmlns:a16="http://schemas.microsoft.com/office/drawing/2014/main" id="{EC74DD03-F8E8-2E2C-5872-39CA5191DC29}"/>
              </a:ext>
            </a:extLst>
          </p:cNvPr>
          <p:cNvSpPr/>
          <p:nvPr/>
        </p:nvSpPr>
        <p:spPr>
          <a:xfrm>
            <a:off x="459697" y="2248525"/>
            <a:ext cx="11272603" cy="3867462"/>
          </a:xfrm>
          <a:prstGeom prst="roundRect">
            <a:avLst/>
          </a:prstGeom>
          <a:solidFill>
            <a:srgbClr val="113180"/>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effectLst>
                  <a:glow rad="139700">
                    <a:schemeClr val="tx1"/>
                  </a:glow>
                </a:effectLst>
              </a:rPr>
              <a:t>Why did Paul want to send someone?</a:t>
            </a:r>
          </a:p>
          <a:p>
            <a:pPr marL="571500" indent="-571500">
              <a:buFont typeface="Arial" panose="020B0604020202020204" pitchFamily="34" charset="0"/>
              <a:buChar char="•"/>
            </a:pPr>
            <a:r>
              <a:rPr lang="en-US" sz="4000" b="1" dirty="0">
                <a:solidFill>
                  <a:srgbClr val="FFFF00"/>
                </a:solidFill>
                <a:effectLst>
                  <a:glow rad="139700">
                    <a:schemeClr val="tx1"/>
                  </a:glow>
                </a:effectLst>
              </a:rPr>
              <a:t>He was very concerned with their disunity</a:t>
            </a:r>
          </a:p>
          <a:p>
            <a:pPr marL="571500" indent="-571500">
              <a:buFont typeface="Arial" panose="020B0604020202020204" pitchFamily="34" charset="0"/>
              <a:buChar char="•"/>
            </a:pPr>
            <a:r>
              <a:rPr lang="en-US" sz="4000" b="1" dirty="0">
                <a:solidFill>
                  <a:srgbClr val="FFFF00"/>
                </a:solidFill>
                <a:effectLst>
                  <a:glow rad="139700">
                    <a:schemeClr val="tx1"/>
                  </a:glow>
                </a:effectLst>
              </a:rPr>
              <a:t>Hearing good news would genuinely cheer him!</a:t>
            </a:r>
          </a:p>
          <a:p>
            <a:pPr marL="571500" indent="-571500">
              <a:buFont typeface="Arial" panose="020B0604020202020204" pitchFamily="34" charset="0"/>
              <a:buChar char="•"/>
            </a:pPr>
            <a:r>
              <a:rPr lang="en-US" sz="4000" b="1" dirty="0">
                <a:solidFill>
                  <a:srgbClr val="FFFF00"/>
                </a:solidFill>
                <a:effectLst>
                  <a:glow rad="139700">
                    <a:schemeClr val="tx1"/>
                  </a:glow>
                </a:effectLst>
              </a:rPr>
              <a:t>Paul, in prison, was deeply concerned about others – as a parent for the children!</a:t>
            </a:r>
          </a:p>
        </p:txBody>
      </p:sp>
    </p:spTree>
    <p:custDataLst>
      <p:tags r:id="rId1"/>
    </p:custDataLst>
    <p:extLst>
      <p:ext uri="{BB962C8B-B14F-4D97-AF65-F5344CB8AC3E}">
        <p14:creationId xmlns:p14="http://schemas.microsoft.com/office/powerpoint/2010/main" val="35306232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E180D4A7-C9FB-4DFB-919C-405C955672EB}">
      <p14:showEvtLst xmlns:p14="http://schemas.microsoft.com/office/powerpoint/2010/main">
        <p14:playEvt time="19" objId="3"/>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0B095BF3-00AA-182F-C9D3-45D4E665C6D9}"/>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DA75AACD-554D-DFAD-1425-6801E771BB0F}"/>
              </a:ext>
            </a:extLst>
          </p:cNvPr>
          <p:cNvSpPr txBox="1"/>
          <p:nvPr/>
        </p:nvSpPr>
        <p:spPr>
          <a:xfrm>
            <a:off x="249622" y="908508"/>
            <a:ext cx="11764187" cy="594008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800" baseline="30000" dirty="0">
                <a:solidFill>
                  <a:schemeClr val="bg1"/>
                </a:solidFill>
                <a:effectLst>
                  <a:glow rad="139700">
                    <a:schemeClr val="tx1"/>
                  </a:glow>
                </a:effectLst>
              </a:rPr>
              <a:t>19</a:t>
            </a:r>
            <a:r>
              <a:rPr lang="en-US" sz="3800" dirty="0">
                <a:solidFill>
                  <a:schemeClr val="bg1"/>
                </a:solidFill>
                <a:effectLst>
                  <a:glow rad="139700">
                    <a:schemeClr val="tx1"/>
                  </a:glow>
                </a:effectLst>
              </a:rPr>
              <a:t> I hope in the Lord Jesus to send Timothy to you soon, so that I too may be cheered by news of you. </a:t>
            </a:r>
            <a:r>
              <a:rPr lang="en-US" sz="3800" baseline="30000" dirty="0">
                <a:solidFill>
                  <a:schemeClr val="bg1"/>
                </a:solidFill>
                <a:effectLst>
                  <a:glow rad="139700">
                    <a:schemeClr val="tx1"/>
                  </a:glow>
                </a:effectLst>
              </a:rPr>
              <a:t>20</a:t>
            </a:r>
            <a:r>
              <a:rPr lang="en-US" sz="3800" dirty="0">
                <a:solidFill>
                  <a:schemeClr val="bg1"/>
                </a:solidFill>
                <a:effectLst>
                  <a:glow rad="139700">
                    <a:schemeClr val="tx1"/>
                  </a:glow>
                </a:effectLst>
              </a:rPr>
              <a:t> </a:t>
            </a:r>
            <a:r>
              <a:rPr lang="en-US" sz="3800" dirty="0">
                <a:solidFill>
                  <a:srgbClr val="FFFF00"/>
                </a:solidFill>
                <a:effectLst>
                  <a:glow rad="139700">
                    <a:schemeClr val="tx1"/>
                  </a:glow>
                </a:effectLst>
              </a:rPr>
              <a:t>For I have no one like him, who will be genuinely concerned for your welfare.</a:t>
            </a:r>
            <a:r>
              <a:rPr lang="en-US" sz="3800" dirty="0">
                <a:solidFill>
                  <a:schemeClr val="bg1"/>
                </a:solidFill>
                <a:effectLst>
                  <a:glow rad="139700">
                    <a:schemeClr val="tx1"/>
                  </a:glow>
                </a:effectLst>
              </a:rPr>
              <a:t> </a:t>
            </a:r>
            <a:r>
              <a:rPr lang="en-US" sz="3800" baseline="30000" dirty="0">
                <a:solidFill>
                  <a:schemeClr val="bg1"/>
                </a:solidFill>
                <a:effectLst>
                  <a:glow rad="139700">
                    <a:schemeClr val="tx1"/>
                  </a:glow>
                </a:effectLst>
              </a:rPr>
              <a:t>21</a:t>
            </a:r>
            <a:r>
              <a:rPr lang="en-US" sz="3800" dirty="0">
                <a:solidFill>
                  <a:schemeClr val="bg1"/>
                </a:solidFill>
                <a:effectLst>
                  <a:glow rad="139700">
                    <a:schemeClr val="tx1"/>
                  </a:glow>
                </a:effectLst>
              </a:rPr>
              <a:t> For they all seek their own interests, not those of Jesus Christ. </a:t>
            </a:r>
            <a:r>
              <a:rPr lang="en-US" sz="3800" baseline="30000" dirty="0">
                <a:solidFill>
                  <a:schemeClr val="bg1"/>
                </a:solidFill>
                <a:effectLst>
                  <a:glow rad="139700">
                    <a:schemeClr val="tx1"/>
                  </a:glow>
                </a:effectLst>
              </a:rPr>
              <a:t>22</a:t>
            </a:r>
            <a:r>
              <a:rPr lang="en-US" sz="3800" dirty="0">
                <a:solidFill>
                  <a:schemeClr val="bg1"/>
                </a:solidFill>
                <a:effectLst>
                  <a:glow rad="139700">
                    <a:schemeClr val="tx1"/>
                  </a:glow>
                </a:effectLst>
              </a:rPr>
              <a:t> But you know Timothy's proven worth, how as a son with a father he has served with me in the gospel. </a:t>
            </a:r>
            <a:r>
              <a:rPr lang="en-US" sz="3800" baseline="30000" dirty="0">
                <a:solidFill>
                  <a:schemeClr val="bg1"/>
                </a:solidFill>
                <a:effectLst>
                  <a:glow rad="139700">
                    <a:schemeClr val="tx1"/>
                  </a:glow>
                </a:effectLst>
              </a:rPr>
              <a:t>23</a:t>
            </a:r>
            <a:r>
              <a:rPr lang="en-US" sz="3800" dirty="0">
                <a:solidFill>
                  <a:schemeClr val="bg1"/>
                </a:solidFill>
                <a:effectLst>
                  <a:glow rad="139700">
                    <a:schemeClr val="tx1"/>
                  </a:glow>
                </a:effectLst>
              </a:rPr>
              <a:t> I hope therefore to send him just as soon as I see how it will go with me, </a:t>
            </a:r>
            <a:r>
              <a:rPr lang="en-US" sz="3800" baseline="30000" dirty="0">
                <a:solidFill>
                  <a:schemeClr val="bg1"/>
                </a:solidFill>
                <a:effectLst>
                  <a:glow rad="139700">
                    <a:schemeClr val="tx1"/>
                  </a:glow>
                </a:effectLst>
              </a:rPr>
              <a:t>24</a:t>
            </a:r>
            <a:r>
              <a:rPr lang="en-US" sz="3800" dirty="0">
                <a:solidFill>
                  <a:schemeClr val="bg1"/>
                </a:solidFill>
                <a:effectLst>
                  <a:glow rad="139700">
                    <a:schemeClr val="tx1"/>
                  </a:glow>
                </a:effectLst>
              </a:rPr>
              <a:t> and I trust in the Lord that shortly I myself will come also. </a:t>
            </a:r>
          </a:p>
          <a:p>
            <a:pPr algn="l"/>
            <a:r>
              <a:rPr lang="en-US" sz="3800" dirty="0">
                <a:solidFill>
                  <a:schemeClr val="bg1"/>
                </a:solidFill>
                <a:effectLst>
                  <a:glow rad="139700">
                    <a:schemeClr val="tx1"/>
                  </a:glow>
                </a:effectLst>
              </a:rPr>
              <a:t>                                                         Philippians 2:19-24</a:t>
            </a:r>
          </a:p>
        </p:txBody>
      </p:sp>
      <p:sp>
        <p:nvSpPr>
          <p:cNvPr id="4" name="TextBox 3">
            <a:extLst>
              <a:ext uri="{FF2B5EF4-FFF2-40B4-BE49-F238E27FC236}">
                <a16:creationId xmlns:a16="http://schemas.microsoft.com/office/drawing/2014/main" id="{5C573808-AECB-82D3-0FB4-BE344889157C}"/>
              </a:ext>
            </a:extLst>
          </p:cNvPr>
          <p:cNvSpPr txBox="1"/>
          <p:nvPr/>
        </p:nvSpPr>
        <p:spPr>
          <a:xfrm>
            <a:off x="3967211" y="4852"/>
            <a:ext cx="4257576"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Paul’s Character</a:t>
            </a:r>
          </a:p>
        </p:txBody>
      </p:sp>
      <p:sp>
        <p:nvSpPr>
          <p:cNvPr id="5" name="Rectangle: Rounded Corners 4">
            <a:extLst>
              <a:ext uri="{FF2B5EF4-FFF2-40B4-BE49-F238E27FC236}">
                <a16:creationId xmlns:a16="http://schemas.microsoft.com/office/drawing/2014/main" id="{EC74DD03-F8E8-2E2C-5872-39CA5191DC29}"/>
              </a:ext>
            </a:extLst>
          </p:cNvPr>
          <p:cNvSpPr/>
          <p:nvPr/>
        </p:nvSpPr>
        <p:spPr>
          <a:xfrm>
            <a:off x="504885" y="3341549"/>
            <a:ext cx="11272603" cy="2384696"/>
          </a:xfrm>
          <a:prstGeom prst="roundRect">
            <a:avLst/>
          </a:prstGeom>
          <a:solidFill>
            <a:srgbClr val="113180"/>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effectLst>
                  <a:glow rad="139700">
                    <a:schemeClr val="tx1"/>
                  </a:glow>
                </a:effectLst>
              </a:rPr>
              <a:t>Why did Paul want to send Timothy?</a:t>
            </a:r>
          </a:p>
          <a:p>
            <a:pPr marL="571500" indent="-571500">
              <a:buFont typeface="Arial" panose="020B0604020202020204" pitchFamily="34" charset="0"/>
              <a:buChar char="•"/>
            </a:pPr>
            <a:r>
              <a:rPr lang="en-US" sz="4000" b="1" dirty="0">
                <a:solidFill>
                  <a:srgbClr val="FFFF00"/>
                </a:solidFill>
                <a:effectLst>
                  <a:glow rad="139700">
                    <a:schemeClr val="tx1"/>
                  </a:glow>
                </a:effectLst>
              </a:rPr>
              <a:t>Paul wanted to send Timothy because </a:t>
            </a:r>
            <a:r>
              <a:rPr lang="en-US" sz="4000" b="1" u="sng" dirty="0">
                <a:solidFill>
                  <a:srgbClr val="FFFF00"/>
                </a:solidFill>
                <a:effectLst>
                  <a:glow rad="139700">
                    <a:schemeClr val="tx1"/>
                  </a:glow>
                </a:effectLst>
              </a:rPr>
              <a:t>Paul</a:t>
            </a:r>
            <a:r>
              <a:rPr lang="en-US" sz="4000" b="1" dirty="0">
                <a:solidFill>
                  <a:srgbClr val="FFFF00"/>
                </a:solidFill>
                <a:effectLst>
                  <a:glow rad="139700">
                    <a:schemeClr val="tx1"/>
                  </a:glow>
                </a:effectLst>
              </a:rPr>
              <a:t> was genuinely concerned for their welfare!</a:t>
            </a:r>
          </a:p>
        </p:txBody>
      </p:sp>
    </p:spTree>
    <p:custDataLst>
      <p:tags r:id="rId1"/>
    </p:custDataLst>
    <p:extLst>
      <p:ext uri="{BB962C8B-B14F-4D97-AF65-F5344CB8AC3E}">
        <p14:creationId xmlns:p14="http://schemas.microsoft.com/office/powerpoint/2010/main" val="3624103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E180D4A7-C9FB-4DFB-919C-405C955672EB}">
      <p14:showEvtLst xmlns:p14="http://schemas.microsoft.com/office/powerpoint/2010/main">
        <p14:playEvt time="19"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0B095BF3-00AA-182F-C9D3-45D4E665C6D9}"/>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DA75AACD-554D-DFAD-1425-6801E771BB0F}"/>
              </a:ext>
            </a:extLst>
          </p:cNvPr>
          <p:cNvSpPr txBox="1"/>
          <p:nvPr/>
        </p:nvSpPr>
        <p:spPr>
          <a:xfrm>
            <a:off x="249622" y="488784"/>
            <a:ext cx="11764187" cy="594008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800" baseline="30000" dirty="0">
                <a:solidFill>
                  <a:schemeClr val="bg1"/>
                </a:solidFill>
                <a:effectLst>
                  <a:glow rad="139700">
                    <a:schemeClr val="tx1"/>
                  </a:glow>
                </a:effectLst>
              </a:rPr>
              <a:t>19</a:t>
            </a:r>
            <a:r>
              <a:rPr lang="en-US" sz="3800" dirty="0">
                <a:solidFill>
                  <a:schemeClr val="bg1"/>
                </a:solidFill>
                <a:effectLst>
                  <a:glow rad="139700">
                    <a:schemeClr val="tx1"/>
                  </a:glow>
                </a:effectLst>
              </a:rPr>
              <a:t> I hope in the Lord Jesus to send Timothy to you soon, so that I too may be cheered by news of you. </a:t>
            </a:r>
            <a:r>
              <a:rPr lang="en-US" sz="3800" baseline="30000" dirty="0">
                <a:solidFill>
                  <a:schemeClr val="bg1"/>
                </a:solidFill>
                <a:effectLst>
                  <a:glow rad="139700">
                    <a:schemeClr val="tx1"/>
                  </a:glow>
                </a:effectLst>
              </a:rPr>
              <a:t>20</a:t>
            </a:r>
            <a:r>
              <a:rPr lang="en-US" sz="3800" dirty="0">
                <a:solidFill>
                  <a:schemeClr val="bg1"/>
                </a:solidFill>
                <a:effectLst>
                  <a:glow rad="139700">
                    <a:schemeClr val="tx1"/>
                  </a:glow>
                </a:effectLst>
              </a:rPr>
              <a:t> For I have no one like him, who will be genuinely concerned for your welfare. </a:t>
            </a:r>
            <a:r>
              <a:rPr lang="en-US" sz="3800" baseline="30000" dirty="0">
                <a:solidFill>
                  <a:schemeClr val="bg1"/>
                </a:solidFill>
                <a:effectLst>
                  <a:glow rad="139700">
                    <a:schemeClr val="tx1"/>
                  </a:glow>
                </a:effectLst>
              </a:rPr>
              <a:t>21</a:t>
            </a:r>
            <a:r>
              <a:rPr lang="en-US" sz="3800" dirty="0">
                <a:solidFill>
                  <a:schemeClr val="bg1"/>
                </a:solidFill>
                <a:effectLst>
                  <a:glow rad="139700">
                    <a:schemeClr val="tx1"/>
                  </a:glow>
                </a:effectLst>
              </a:rPr>
              <a:t> For they all seek their own interests, not those of Jesus Christ. </a:t>
            </a:r>
            <a:r>
              <a:rPr lang="en-US" sz="3800" baseline="30000" dirty="0">
                <a:solidFill>
                  <a:schemeClr val="bg1"/>
                </a:solidFill>
                <a:effectLst>
                  <a:glow rad="139700">
                    <a:schemeClr val="tx1"/>
                  </a:glow>
                </a:effectLst>
              </a:rPr>
              <a:t>22</a:t>
            </a:r>
            <a:r>
              <a:rPr lang="en-US" sz="3800" dirty="0">
                <a:solidFill>
                  <a:schemeClr val="bg1"/>
                </a:solidFill>
                <a:effectLst>
                  <a:glow rad="139700">
                    <a:schemeClr val="tx1"/>
                  </a:glow>
                </a:effectLst>
              </a:rPr>
              <a:t> But you know Timothy's proven worth, how as a son with a father he has served with me in the gospel. </a:t>
            </a:r>
            <a:r>
              <a:rPr lang="en-US" sz="3800" baseline="30000" dirty="0">
                <a:solidFill>
                  <a:schemeClr val="bg1"/>
                </a:solidFill>
                <a:effectLst>
                  <a:glow rad="139700">
                    <a:schemeClr val="tx1"/>
                  </a:glow>
                </a:effectLst>
              </a:rPr>
              <a:t>23</a:t>
            </a:r>
            <a:r>
              <a:rPr lang="en-US" sz="3800" dirty="0">
                <a:solidFill>
                  <a:schemeClr val="bg1"/>
                </a:solidFill>
                <a:effectLst>
                  <a:glow rad="139700">
                    <a:schemeClr val="tx1"/>
                  </a:glow>
                </a:effectLst>
              </a:rPr>
              <a:t> I hope therefore to send him just as soon as I see how it will go with me, </a:t>
            </a:r>
            <a:r>
              <a:rPr lang="en-US" sz="3800" baseline="30000" dirty="0">
                <a:solidFill>
                  <a:schemeClr val="bg1"/>
                </a:solidFill>
                <a:effectLst>
                  <a:glow rad="139700">
                    <a:schemeClr val="tx1"/>
                  </a:glow>
                </a:effectLst>
              </a:rPr>
              <a:t>24</a:t>
            </a:r>
            <a:r>
              <a:rPr lang="en-US" sz="3800" dirty="0">
                <a:solidFill>
                  <a:schemeClr val="bg1"/>
                </a:solidFill>
                <a:effectLst>
                  <a:glow rad="139700">
                    <a:schemeClr val="tx1"/>
                  </a:glow>
                </a:effectLst>
              </a:rPr>
              <a:t> and I trust in the Lord that shortly I myself will come also. </a:t>
            </a:r>
          </a:p>
          <a:p>
            <a:pPr algn="l"/>
            <a:r>
              <a:rPr lang="en-US" sz="3800" dirty="0">
                <a:solidFill>
                  <a:schemeClr val="bg1"/>
                </a:solidFill>
                <a:effectLst>
                  <a:glow rad="139700">
                    <a:schemeClr val="tx1"/>
                  </a:glow>
                </a:effectLst>
              </a:rPr>
              <a:t>                                                         Philippians 2:19-24</a:t>
            </a:r>
          </a:p>
        </p:txBody>
      </p:sp>
    </p:spTree>
    <p:custDataLst>
      <p:tags r:id="rId1"/>
    </p:custDataLst>
    <p:extLst>
      <p:ext uri="{BB962C8B-B14F-4D97-AF65-F5344CB8AC3E}">
        <p14:creationId xmlns:p14="http://schemas.microsoft.com/office/powerpoint/2010/main" val="8501927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0B095BF3-00AA-182F-C9D3-45D4E665C6D9}"/>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DA75AACD-554D-DFAD-1425-6801E771BB0F}"/>
              </a:ext>
            </a:extLst>
          </p:cNvPr>
          <p:cNvSpPr txBox="1"/>
          <p:nvPr/>
        </p:nvSpPr>
        <p:spPr>
          <a:xfrm>
            <a:off x="249622" y="908508"/>
            <a:ext cx="11764187" cy="594008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800" baseline="30000" dirty="0">
                <a:solidFill>
                  <a:schemeClr val="bg1"/>
                </a:solidFill>
                <a:effectLst>
                  <a:glow rad="139700">
                    <a:schemeClr val="tx1"/>
                  </a:glow>
                </a:effectLst>
              </a:rPr>
              <a:t>19</a:t>
            </a:r>
            <a:r>
              <a:rPr lang="en-US" sz="3800" dirty="0">
                <a:solidFill>
                  <a:schemeClr val="bg1"/>
                </a:solidFill>
                <a:effectLst>
                  <a:glow rad="139700">
                    <a:schemeClr val="tx1"/>
                  </a:glow>
                </a:effectLst>
              </a:rPr>
              <a:t> I hope in the Lord Jesus to send Timothy to you soon, so that I too may be cheered by news of you. </a:t>
            </a:r>
            <a:r>
              <a:rPr lang="en-US" sz="3800" baseline="30000" dirty="0">
                <a:solidFill>
                  <a:schemeClr val="bg1"/>
                </a:solidFill>
                <a:effectLst>
                  <a:glow rad="139700">
                    <a:schemeClr val="tx1"/>
                  </a:glow>
                </a:effectLst>
              </a:rPr>
              <a:t>20</a:t>
            </a:r>
            <a:r>
              <a:rPr lang="en-US" sz="3800" dirty="0">
                <a:solidFill>
                  <a:schemeClr val="bg1"/>
                </a:solidFill>
                <a:effectLst>
                  <a:glow rad="139700">
                    <a:schemeClr val="tx1"/>
                  </a:glow>
                </a:effectLst>
              </a:rPr>
              <a:t> For I have no one like him, who will be genuinely concerned for your welfare. </a:t>
            </a:r>
            <a:r>
              <a:rPr lang="en-US" sz="3800" baseline="30000" dirty="0">
                <a:solidFill>
                  <a:schemeClr val="bg1"/>
                </a:solidFill>
                <a:effectLst>
                  <a:glow rad="139700">
                    <a:schemeClr val="tx1"/>
                  </a:glow>
                </a:effectLst>
              </a:rPr>
              <a:t>21</a:t>
            </a:r>
            <a:r>
              <a:rPr lang="en-US" sz="3800" dirty="0">
                <a:solidFill>
                  <a:schemeClr val="bg1"/>
                </a:solidFill>
                <a:effectLst>
                  <a:glow rad="139700">
                    <a:schemeClr val="tx1"/>
                  </a:glow>
                </a:effectLst>
              </a:rPr>
              <a:t> For they all seek their own interests, not those of Jesus Christ. </a:t>
            </a:r>
            <a:r>
              <a:rPr lang="en-US" sz="3800" baseline="30000" dirty="0">
                <a:solidFill>
                  <a:schemeClr val="bg1"/>
                </a:solidFill>
                <a:effectLst>
                  <a:glow rad="139700">
                    <a:schemeClr val="tx1"/>
                  </a:glow>
                </a:effectLst>
              </a:rPr>
              <a:t>22</a:t>
            </a:r>
            <a:r>
              <a:rPr lang="en-US" sz="3800" dirty="0">
                <a:solidFill>
                  <a:schemeClr val="bg1"/>
                </a:solidFill>
                <a:effectLst>
                  <a:glow rad="139700">
                    <a:schemeClr val="tx1"/>
                  </a:glow>
                </a:effectLst>
              </a:rPr>
              <a:t> But you know Timothy's proven worth, how as a son with a father he has served with me in the gospel. </a:t>
            </a:r>
            <a:r>
              <a:rPr lang="en-US" sz="3800" baseline="30000" dirty="0">
                <a:solidFill>
                  <a:srgbClr val="FFFF00"/>
                </a:solidFill>
                <a:effectLst>
                  <a:glow rad="139700">
                    <a:schemeClr val="tx1"/>
                  </a:glow>
                </a:effectLst>
              </a:rPr>
              <a:t>23</a:t>
            </a:r>
            <a:r>
              <a:rPr lang="en-US" sz="3800" dirty="0">
                <a:solidFill>
                  <a:srgbClr val="FFFF00"/>
                </a:solidFill>
                <a:effectLst>
                  <a:glow rad="139700">
                    <a:schemeClr val="tx1"/>
                  </a:glow>
                </a:effectLst>
              </a:rPr>
              <a:t> I hope therefore to send him just as soon as I see how it will go with me, </a:t>
            </a:r>
            <a:r>
              <a:rPr lang="en-US" sz="3800" baseline="30000" dirty="0">
                <a:solidFill>
                  <a:srgbClr val="FFFF00"/>
                </a:solidFill>
                <a:effectLst>
                  <a:glow rad="139700">
                    <a:schemeClr val="tx1"/>
                  </a:glow>
                </a:effectLst>
              </a:rPr>
              <a:t>24</a:t>
            </a:r>
            <a:r>
              <a:rPr lang="en-US" sz="3800" dirty="0">
                <a:solidFill>
                  <a:srgbClr val="FFFF00"/>
                </a:solidFill>
                <a:effectLst>
                  <a:glow rad="139700">
                    <a:schemeClr val="tx1"/>
                  </a:glow>
                </a:effectLst>
              </a:rPr>
              <a:t> and I trust in the Lord that shortly I myself will come also. </a:t>
            </a:r>
          </a:p>
          <a:p>
            <a:pPr algn="l"/>
            <a:r>
              <a:rPr lang="en-US" sz="3800" dirty="0">
                <a:solidFill>
                  <a:schemeClr val="bg1"/>
                </a:solidFill>
                <a:effectLst>
                  <a:glow rad="139700">
                    <a:schemeClr val="tx1"/>
                  </a:glow>
                </a:effectLst>
              </a:rPr>
              <a:t>                                                         Philippians 2:19-24</a:t>
            </a:r>
          </a:p>
        </p:txBody>
      </p:sp>
      <p:sp>
        <p:nvSpPr>
          <p:cNvPr id="4" name="TextBox 3">
            <a:extLst>
              <a:ext uri="{FF2B5EF4-FFF2-40B4-BE49-F238E27FC236}">
                <a16:creationId xmlns:a16="http://schemas.microsoft.com/office/drawing/2014/main" id="{5C573808-AECB-82D3-0FB4-BE344889157C}"/>
              </a:ext>
            </a:extLst>
          </p:cNvPr>
          <p:cNvSpPr txBox="1"/>
          <p:nvPr/>
        </p:nvSpPr>
        <p:spPr>
          <a:xfrm>
            <a:off x="3967211" y="4852"/>
            <a:ext cx="4257576"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Paul’s Character</a:t>
            </a:r>
          </a:p>
        </p:txBody>
      </p:sp>
      <p:sp>
        <p:nvSpPr>
          <p:cNvPr id="5" name="Rectangle: Rounded Corners 4">
            <a:extLst>
              <a:ext uri="{FF2B5EF4-FFF2-40B4-BE49-F238E27FC236}">
                <a16:creationId xmlns:a16="http://schemas.microsoft.com/office/drawing/2014/main" id="{EC74DD03-F8E8-2E2C-5872-39CA5191DC29}"/>
              </a:ext>
            </a:extLst>
          </p:cNvPr>
          <p:cNvSpPr/>
          <p:nvPr/>
        </p:nvSpPr>
        <p:spPr>
          <a:xfrm>
            <a:off x="504885" y="853191"/>
            <a:ext cx="11272603" cy="3583904"/>
          </a:xfrm>
          <a:prstGeom prst="roundRect">
            <a:avLst/>
          </a:prstGeom>
          <a:solidFill>
            <a:srgbClr val="113180"/>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000" b="1" dirty="0">
                <a:solidFill>
                  <a:srgbClr val="FFFF00"/>
                </a:solidFill>
                <a:effectLst>
                  <a:glow rad="139700">
                    <a:schemeClr val="tx1"/>
                  </a:glow>
                </a:effectLst>
              </a:rPr>
              <a:t>Paul was anxious for the Philippians to know what happened to him.</a:t>
            </a:r>
          </a:p>
          <a:p>
            <a:pPr marL="571500" indent="-571500">
              <a:buFont typeface="Arial" panose="020B0604020202020204" pitchFamily="34" charset="0"/>
              <a:buChar char="•"/>
            </a:pPr>
            <a:r>
              <a:rPr lang="en-US" sz="4000" b="1" dirty="0">
                <a:solidFill>
                  <a:srgbClr val="FFFF00"/>
                </a:solidFill>
                <a:effectLst>
                  <a:glow rad="139700">
                    <a:schemeClr val="tx1"/>
                  </a:glow>
                </a:effectLst>
              </a:rPr>
              <a:t>Even sending Timothy was not enough for Paul – he wanted to come too!</a:t>
            </a:r>
          </a:p>
          <a:p>
            <a:pPr marL="571500" indent="-571500">
              <a:buFont typeface="Arial" panose="020B0604020202020204" pitchFamily="34" charset="0"/>
              <a:buChar char="•"/>
            </a:pPr>
            <a:r>
              <a:rPr lang="en-US" sz="4000" b="1" dirty="0">
                <a:solidFill>
                  <a:srgbClr val="FFFF00"/>
                </a:solidFill>
                <a:effectLst>
                  <a:glow rad="139700">
                    <a:schemeClr val="tx1"/>
                  </a:glow>
                </a:effectLst>
              </a:rPr>
              <a:t>Real relationships / real emotions!</a:t>
            </a:r>
          </a:p>
        </p:txBody>
      </p:sp>
    </p:spTree>
    <p:custDataLst>
      <p:tags r:id="rId1"/>
    </p:custDataLst>
    <p:extLst>
      <p:ext uri="{BB962C8B-B14F-4D97-AF65-F5344CB8AC3E}">
        <p14:creationId xmlns:p14="http://schemas.microsoft.com/office/powerpoint/2010/main" val="4009001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E180D4A7-C9FB-4DFB-919C-405C955672EB}">
      <p14:showEvtLst xmlns:p14="http://schemas.microsoft.com/office/powerpoint/2010/main">
        <p14:playEvt time="19" objId="3"/>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F5E4BB30-A174-A27F-B939-22DF7E9EE2CD}"/>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D1DFF216-A356-3064-C479-882C62D1F244}"/>
              </a:ext>
            </a:extLst>
          </p:cNvPr>
          <p:cNvSpPr txBox="1"/>
          <p:nvPr/>
        </p:nvSpPr>
        <p:spPr>
          <a:xfrm>
            <a:off x="251521" y="917912"/>
            <a:ext cx="11649748" cy="594008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800" baseline="30000" dirty="0">
                <a:solidFill>
                  <a:schemeClr val="bg1"/>
                </a:solidFill>
                <a:effectLst>
                  <a:glow rad="139700">
                    <a:schemeClr val="tx1"/>
                  </a:glow>
                </a:effectLst>
              </a:rPr>
              <a:t>19</a:t>
            </a:r>
            <a:r>
              <a:rPr lang="en-US" sz="3800" dirty="0">
                <a:solidFill>
                  <a:schemeClr val="bg1"/>
                </a:solidFill>
                <a:effectLst>
                  <a:glow rad="139700">
                    <a:schemeClr val="tx1"/>
                  </a:glow>
                </a:effectLst>
              </a:rPr>
              <a:t> I hope in the Lord Jesus to send Timothy to you soon, so that I too may be cheered by news of you. </a:t>
            </a:r>
            <a:r>
              <a:rPr lang="en-US" sz="3800" baseline="30000" dirty="0">
                <a:solidFill>
                  <a:schemeClr val="bg1"/>
                </a:solidFill>
                <a:effectLst>
                  <a:glow rad="139700">
                    <a:schemeClr val="tx1"/>
                  </a:glow>
                </a:effectLst>
              </a:rPr>
              <a:t>20</a:t>
            </a:r>
            <a:r>
              <a:rPr lang="en-US" sz="3800" dirty="0">
                <a:solidFill>
                  <a:schemeClr val="bg1"/>
                </a:solidFill>
                <a:effectLst>
                  <a:glow rad="139700">
                    <a:schemeClr val="tx1"/>
                  </a:glow>
                </a:effectLst>
              </a:rPr>
              <a:t> For I have no one like him, </a:t>
            </a:r>
            <a:r>
              <a:rPr lang="en-US" sz="3800" dirty="0">
                <a:solidFill>
                  <a:srgbClr val="FFFF00"/>
                </a:solidFill>
                <a:effectLst>
                  <a:glow rad="139700">
                    <a:schemeClr val="tx1"/>
                  </a:glow>
                </a:effectLst>
              </a:rPr>
              <a:t>who will be genuinely concerned for your welfare</a:t>
            </a:r>
            <a:r>
              <a:rPr lang="en-US" sz="3800" dirty="0">
                <a:solidFill>
                  <a:schemeClr val="bg1"/>
                </a:solidFill>
                <a:effectLst>
                  <a:glow rad="139700">
                    <a:schemeClr val="tx1"/>
                  </a:glow>
                </a:effectLst>
              </a:rPr>
              <a:t>. </a:t>
            </a:r>
            <a:r>
              <a:rPr lang="en-US" sz="3800" baseline="30000" dirty="0">
                <a:solidFill>
                  <a:schemeClr val="bg1"/>
                </a:solidFill>
                <a:effectLst>
                  <a:glow rad="139700">
                    <a:schemeClr val="tx1"/>
                  </a:glow>
                </a:effectLst>
              </a:rPr>
              <a:t>21</a:t>
            </a:r>
            <a:r>
              <a:rPr lang="en-US" sz="3800" dirty="0">
                <a:solidFill>
                  <a:schemeClr val="bg1"/>
                </a:solidFill>
                <a:effectLst>
                  <a:glow rad="139700">
                    <a:schemeClr val="tx1"/>
                  </a:glow>
                </a:effectLst>
              </a:rPr>
              <a:t> For they all seek their own interests, not those of Jesus Christ. </a:t>
            </a:r>
            <a:r>
              <a:rPr lang="en-US" sz="3800" baseline="30000" dirty="0">
                <a:solidFill>
                  <a:schemeClr val="bg1"/>
                </a:solidFill>
                <a:effectLst>
                  <a:glow rad="139700">
                    <a:schemeClr val="tx1"/>
                  </a:glow>
                </a:effectLst>
              </a:rPr>
              <a:t>22</a:t>
            </a:r>
            <a:r>
              <a:rPr lang="en-US" sz="3800" dirty="0">
                <a:solidFill>
                  <a:schemeClr val="bg1"/>
                </a:solidFill>
                <a:effectLst>
                  <a:glow rad="139700">
                    <a:schemeClr val="tx1"/>
                  </a:glow>
                </a:effectLst>
              </a:rPr>
              <a:t> But you know Timothy's proven worth, </a:t>
            </a:r>
            <a:r>
              <a:rPr lang="en-US" sz="3800" dirty="0">
                <a:solidFill>
                  <a:srgbClr val="FFFF00"/>
                </a:solidFill>
                <a:effectLst>
                  <a:glow rad="139700">
                    <a:schemeClr val="tx1"/>
                  </a:glow>
                </a:effectLst>
              </a:rPr>
              <a:t>how as a son with a father he has served with me in the gospel</a:t>
            </a:r>
            <a:r>
              <a:rPr lang="en-US" sz="3800" dirty="0">
                <a:solidFill>
                  <a:schemeClr val="bg1"/>
                </a:solidFill>
                <a:effectLst>
                  <a:glow rad="139700">
                    <a:schemeClr val="tx1"/>
                  </a:glow>
                </a:effectLst>
              </a:rPr>
              <a:t>. </a:t>
            </a:r>
            <a:r>
              <a:rPr lang="en-US" sz="3800" baseline="30000" dirty="0">
                <a:solidFill>
                  <a:schemeClr val="bg1"/>
                </a:solidFill>
                <a:effectLst>
                  <a:glow rad="139700">
                    <a:schemeClr val="tx1"/>
                  </a:glow>
                </a:effectLst>
              </a:rPr>
              <a:t>23</a:t>
            </a:r>
            <a:r>
              <a:rPr lang="en-US" sz="3800" dirty="0">
                <a:solidFill>
                  <a:schemeClr val="bg1"/>
                </a:solidFill>
                <a:effectLst>
                  <a:glow rad="139700">
                    <a:schemeClr val="tx1"/>
                  </a:glow>
                </a:effectLst>
              </a:rPr>
              <a:t> I hope therefore to send him just as soon as I see how it will go with me, </a:t>
            </a:r>
            <a:r>
              <a:rPr lang="en-US" sz="3800" baseline="30000" dirty="0">
                <a:solidFill>
                  <a:schemeClr val="bg1"/>
                </a:solidFill>
                <a:effectLst>
                  <a:glow rad="139700">
                    <a:schemeClr val="tx1"/>
                  </a:glow>
                </a:effectLst>
              </a:rPr>
              <a:t>24</a:t>
            </a:r>
            <a:r>
              <a:rPr lang="en-US" sz="3800" dirty="0">
                <a:solidFill>
                  <a:schemeClr val="bg1"/>
                </a:solidFill>
                <a:effectLst>
                  <a:glow rad="139700">
                    <a:schemeClr val="tx1"/>
                  </a:glow>
                </a:effectLst>
              </a:rPr>
              <a:t> and I trust in the Lord that shortly I myself will come also. </a:t>
            </a:r>
          </a:p>
          <a:p>
            <a:pPr algn="l"/>
            <a:r>
              <a:rPr lang="en-US" sz="3800" dirty="0">
                <a:solidFill>
                  <a:schemeClr val="bg1"/>
                </a:solidFill>
                <a:effectLst>
                  <a:glow rad="139700">
                    <a:schemeClr val="tx1"/>
                  </a:glow>
                </a:effectLst>
              </a:rPr>
              <a:t>                                                         Philippians 2:19-24</a:t>
            </a:r>
          </a:p>
        </p:txBody>
      </p:sp>
      <p:sp>
        <p:nvSpPr>
          <p:cNvPr id="4" name="TextBox 3">
            <a:extLst>
              <a:ext uri="{FF2B5EF4-FFF2-40B4-BE49-F238E27FC236}">
                <a16:creationId xmlns:a16="http://schemas.microsoft.com/office/drawing/2014/main" id="{7554CF43-A946-FC7C-0230-AF4CBF97D4B2}"/>
              </a:ext>
            </a:extLst>
          </p:cNvPr>
          <p:cNvSpPr txBox="1"/>
          <p:nvPr/>
        </p:nvSpPr>
        <p:spPr>
          <a:xfrm>
            <a:off x="3050991" y="48168"/>
            <a:ext cx="5286384"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Timothy’s Character</a:t>
            </a:r>
          </a:p>
        </p:txBody>
      </p:sp>
      <p:sp>
        <p:nvSpPr>
          <p:cNvPr id="5" name="Rectangle: Rounded Corners 4">
            <a:extLst>
              <a:ext uri="{FF2B5EF4-FFF2-40B4-BE49-F238E27FC236}">
                <a16:creationId xmlns:a16="http://schemas.microsoft.com/office/drawing/2014/main" id="{CD01925C-9009-24AF-A63E-40A4707BDA40}"/>
              </a:ext>
            </a:extLst>
          </p:cNvPr>
          <p:cNvSpPr/>
          <p:nvPr/>
        </p:nvSpPr>
        <p:spPr>
          <a:xfrm>
            <a:off x="4543865" y="1494622"/>
            <a:ext cx="6461592" cy="604910"/>
          </a:xfrm>
          <a:prstGeom prst="roundRect">
            <a:avLst/>
          </a:prstGeom>
          <a:solidFill>
            <a:srgbClr val="113180"/>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Pattern of Selflessness</a:t>
            </a:r>
          </a:p>
        </p:txBody>
      </p:sp>
      <p:sp>
        <p:nvSpPr>
          <p:cNvPr id="6" name="Rectangle: Rounded Corners 5">
            <a:extLst>
              <a:ext uri="{FF2B5EF4-FFF2-40B4-BE49-F238E27FC236}">
                <a16:creationId xmlns:a16="http://schemas.microsoft.com/office/drawing/2014/main" id="{EA29411F-C62F-73C7-8083-9358D3C05EE2}"/>
              </a:ext>
            </a:extLst>
          </p:cNvPr>
          <p:cNvSpPr/>
          <p:nvPr/>
        </p:nvSpPr>
        <p:spPr>
          <a:xfrm>
            <a:off x="3591063" y="4456014"/>
            <a:ext cx="6255066" cy="604910"/>
          </a:xfrm>
          <a:prstGeom prst="roundRect">
            <a:avLst/>
          </a:prstGeom>
          <a:solidFill>
            <a:srgbClr val="113180"/>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Pattern of Humility</a:t>
            </a:r>
          </a:p>
        </p:txBody>
      </p:sp>
    </p:spTree>
    <p:custDataLst>
      <p:tags r:id="rId1"/>
    </p:custDataLst>
    <p:extLst>
      <p:ext uri="{BB962C8B-B14F-4D97-AF65-F5344CB8AC3E}">
        <p14:creationId xmlns:p14="http://schemas.microsoft.com/office/powerpoint/2010/main" val="17552258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extLst>
    <p:ext uri="{E180D4A7-C9FB-4DFB-919C-405C955672EB}">
      <p14:showEvtLst xmlns:p14="http://schemas.microsoft.com/office/powerpoint/2010/main">
        <p14:playEvt time="19" objId="3"/>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E210AF2C-3118-7427-A833-E760836E6994}"/>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079C5CAE-8779-DAA4-43F2-BFF083318462}"/>
              </a:ext>
            </a:extLst>
          </p:cNvPr>
          <p:cNvSpPr txBox="1"/>
          <p:nvPr/>
        </p:nvSpPr>
        <p:spPr>
          <a:xfrm>
            <a:off x="251521" y="917912"/>
            <a:ext cx="11649748" cy="594008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800" baseline="30000" dirty="0">
                <a:solidFill>
                  <a:schemeClr val="bg1"/>
                </a:solidFill>
                <a:effectLst>
                  <a:glow rad="139700">
                    <a:schemeClr val="tx1"/>
                  </a:glow>
                </a:effectLst>
              </a:rPr>
              <a:t>19</a:t>
            </a:r>
            <a:r>
              <a:rPr lang="en-US" sz="3800" dirty="0">
                <a:solidFill>
                  <a:schemeClr val="bg1"/>
                </a:solidFill>
                <a:effectLst>
                  <a:glow rad="139700">
                    <a:schemeClr val="tx1"/>
                  </a:glow>
                </a:effectLst>
              </a:rPr>
              <a:t> I hope in the Lord Jesus to send Timothy to you soon, so that I too may be cheered by news of you. </a:t>
            </a:r>
            <a:r>
              <a:rPr lang="en-US" sz="3800" baseline="30000" dirty="0">
                <a:solidFill>
                  <a:schemeClr val="bg1"/>
                </a:solidFill>
                <a:effectLst>
                  <a:glow rad="139700">
                    <a:schemeClr val="tx1"/>
                  </a:glow>
                </a:effectLst>
              </a:rPr>
              <a:t>20</a:t>
            </a:r>
            <a:r>
              <a:rPr lang="en-US" sz="3800" dirty="0">
                <a:solidFill>
                  <a:schemeClr val="bg1"/>
                </a:solidFill>
                <a:effectLst>
                  <a:glow rad="139700">
                    <a:schemeClr val="tx1"/>
                  </a:glow>
                </a:effectLst>
              </a:rPr>
              <a:t> </a:t>
            </a:r>
            <a:r>
              <a:rPr lang="en-US" sz="3800" dirty="0">
                <a:solidFill>
                  <a:srgbClr val="FFFF00"/>
                </a:solidFill>
                <a:effectLst>
                  <a:glow rad="139700">
                    <a:schemeClr val="tx1"/>
                  </a:glow>
                </a:effectLst>
              </a:rPr>
              <a:t>For I have no one like him</a:t>
            </a:r>
            <a:r>
              <a:rPr lang="en-US" sz="3800" dirty="0">
                <a:solidFill>
                  <a:schemeClr val="bg1"/>
                </a:solidFill>
                <a:effectLst>
                  <a:glow rad="139700">
                    <a:schemeClr val="tx1"/>
                  </a:glow>
                </a:effectLst>
              </a:rPr>
              <a:t>, who will be genuinely concerned for your welfare. </a:t>
            </a:r>
            <a:r>
              <a:rPr lang="en-US" sz="3800" baseline="30000" dirty="0">
                <a:solidFill>
                  <a:schemeClr val="bg1"/>
                </a:solidFill>
                <a:effectLst>
                  <a:glow rad="139700">
                    <a:schemeClr val="tx1"/>
                  </a:glow>
                </a:effectLst>
              </a:rPr>
              <a:t>21</a:t>
            </a:r>
            <a:r>
              <a:rPr lang="en-US" sz="3800" dirty="0">
                <a:solidFill>
                  <a:schemeClr val="bg1"/>
                </a:solidFill>
                <a:effectLst>
                  <a:glow rad="139700">
                    <a:schemeClr val="tx1"/>
                  </a:glow>
                </a:effectLst>
              </a:rPr>
              <a:t> </a:t>
            </a:r>
            <a:r>
              <a:rPr lang="en-US" sz="3800" dirty="0">
                <a:solidFill>
                  <a:srgbClr val="FFFF00"/>
                </a:solidFill>
                <a:effectLst>
                  <a:glow rad="139700">
                    <a:schemeClr val="tx1"/>
                  </a:glow>
                </a:effectLst>
              </a:rPr>
              <a:t>For they all seek their own interests, not those of Jesus Christ. </a:t>
            </a:r>
            <a:r>
              <a:rPr lang="en-US" sz="3800" baseline="30000" dirty="0">
                <a:solidFill>
                  <a:schemeClr val="bg1"/>
                </a:solidFill>
                <a:effectLst>
                  <a:glow rad="139700">
                    <a:schemeClr val="tx1"/>
                  </a:glow>
                </a:effectLst>
              </a:rPr>
              <a:t>22</a:t>
            </a:r>
            <a:r>
              <a:rPr lang="en-US" sz="3800" dirty="0">
                <a:solidFill>
                  <a:schemeClr val="bg1"/>
                </a:solidFill>
                <a:effectLst>
                  <a:glow rad="139700">
                    <a:schemeClr val="tx1"/>
                  </a:glow>
                </a:effectLst>
              </a:rPr>
              <a:t> But you know Timothy's proven worth, how as a son with a father he has served with me in the gospel. </a:t>
            </a:r>
            <a:r>
              <a:rPr lang="en-US" sz="3800" baseline="30000" dirty="0">
                <a:solidFill>
                  <a:schemeClr val="bg1"/>
                </a:solidFill>
                <a:effectLst>
                  <a:glow rad="139700">
                    <a:schemeClr val="tx1"/>
                  </a:glow>
                </a:effectLst>
              </a:rPr>
              <a:t>23</a:t>
            </a:r>
            <a:r>
              <a:rPr lang="en-US" sz="3800" dirty="0">
                <a:solidFill>
                  <a:schemeClr val="bg1"/>
                </a:solidFill>
                <a:effectLst>
                  <a:glow rad="139700">
                    <a:schemeClr val="tx1"/>
                  </a:glow>
                </a:effectLst>
              </a:rPr>
              <a:t> I hope therefore to send him just as soon as I see how it will go with me, </a:t>
            </a:r>
            <a:r>
              <a:rPr lang="en-US" sz="3800" baseline="30000" dirty="0">
                <a:solidFill>
                  <a:schemeClr val="bg1"/>
                </a:solidFill>
                <a:effectLst>
                  <a:glow rad="139700">
                    <a:schemeClr val="tx1"/>
                  </a:glow>
                </a:effectLst>
              </a:rPr>
              <a:t>24</a:t>
            </a:r>
            <a:r>
              <a:rPr lang="en-US" sz="3800" dirty="0">
                <a:solidFill>
                  <a:schemeClr val="bg1"/>
                </a:solidFill>
                <a:effectLst>
                  <a:glow rad="139700">
                    <a:schemeClr val="tx1"/>
                  </a:glow>
                </a:effectLst>
              </a:rPr>
              <a:t> and I trust in the Lord that shortly I myself will come also. </a:t>
            </a:r>
          </a:p>
          <a:p>
            <a:pPr algn="l"/>
            <a:r>
              <a:rPr lang="en-US" sz="3800" dirty="0">
                <a:solidFill>
                  <a:schemeClr val="bg1"/>
                </a:solidFill>
                <a:effectLst>
                  <a:glow rad="139700">
                    <a:schemeClr val="tx1"/>
                  </a:glow>
                </a:effectLst>
              </a:rPr>
              <a:t>                                                         Philippians 2:19-24</a:t>
            </a:r>
          </a:p>
        </p:txBody>
      </p:sp>
      <p:sp>
        <p:nvSpPr>
          <p:cNvPr id="4" name="TextBox 3">
            <a:extLst>
              <a:ext uri="{FF2B5EF4-FFF2-40B4-BE49-F238E27FC236}">
                <a16:creationId xmlns:a16="http://schemas.microsoft.com/office/drawing/2014/main" id="{AC40C923-1D28-EFF7-713C-0D9791F42388}"/>
              </a:ext>
            </a:extLst>
          </p:cNvPr>
          <p:cNvSpPr txBox="1"/>
          <p:nvPr/>
        </p:nvSpPr>
        <p:spPr>
          <a:xfrm>
            <a:off x="2740826" y="43094"/>
            <a:ext cx="6363922"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Most People’s Character</a:t>
            </a:r>
          </a:p>
        </p:txBody>
      </p:sp>
    </p:spTree>
    <p:custDataLst>
      <p:tags r:id="rId1"/>
    </p:custDataLst>
    <p:extLst>
      <p:ext uri="{BB962C8B-B14F-4D97-AF65-F5344CB8AC3E}">
        <p14:creationId xmlns:p14="http://schemas.microsoft.com/office/powerpoint/2010/main" val="124998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872923DF-CBAE-5525-8B9A-4B4096F85203}"/>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330D10B8-80CE-A9FE-1E8B-A1B31F34CEF7}"/>
              </a:ext>
            </a:extLst>
          </p:cNvPr>
          <p:cNvSpPr txBox="1"/>
          <p:nvPr/>
        </p:nvSpPr>
        <p:spPr>
          <a:xfrm>
            <a:off x="167113" y="917159"/>
            <a:ext cx="11857771" cy="501675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The Problem:</a:t>
            </a:r>
          </a:p>
          <a:p>
            <a:pPr algn="l"/>
            <a:endParaRPr lang="en-US" sz="4000" dirty="0">
              <a:solidFill>
                <a:schemeClr val="bg1"/>
              </a:solidFill>
              <a:effectLst>
                <a:glow rad="139700">
                  <a:schemeClr val="tx1"/>
                </a:glow>
              </a:effectLst>
            </a:endParaRPr>
          </a:p>
          <a:p>
            <a:pPr algn="l"/>
            <a:r>
              <a:rPr lang="en-US" sz="4000" dirty="0">
                <a:solidFill>
                  <a:schemeClr val="bg1"/>
                </a:solidFill>
                <a:effectLst>
                  <a:glow rad="139700">
                    <a:schemeClr val="tx1"/>
                  </a:glow>
                </a:effectLst>
              </a:rPr>
              <a:t>Paul is sending Epaphroditus back, but the Philippians had most likely intended him to stay.  Was he quitting?</a:t>
            </a:r>
          </a:p>
          <a:p>
            <a:pPr algn="l"/>
            <a:endParaRPr lang="en-US" sz="4000" dirty="0">
              <a:solidFill>
                <a:schemeClr val="bg1"/>
              </a:solidFill>
              <a:effectLst>
                <a:glow rad="139700">
                  <a:schemeClr val="tx1"/>
                </a:glow>
              </a:effectLst>
            </a:endParaRPr>
          </a:p>
          <a:p>
            <a:pPr algn="l"/>
            <a:r>
              <a:rPr lang="en-US" sz="4000" dirty="0">
                <a:solidFill>
                  <a:schemeClr val="bg1"/>
                </a:solidFill>
                <a:effectLst>
                  <a:glow rad="139700">
                    <a:schemeClr val="tx1"/>
                  </a:glow>
                </a:effectLst>
              </a:rPr>
              <a:t>Paul takes great effort to speak for the character of Epaphroditus and to ensure that he is honored upon his return.  </a:t>
            </a:r>
          </a:p>
        </p:txBody>
      </p:sp>
      <p:sp>
        <p:nvSpPr>
          <p:cNvPr id="4" name="TextBox 3">
            <a:extLst>
              <a:ext uri="{FF2B5EF4-FFF2-40B4-BE49-F238E27FC236}">
                <a16:creationId xmlns:a16="http://schemas.microsoft.com/office/drawing/2014/main" id="{309BC96E-2B9F-B8D7-C961-D6C0543546AA}"/>
              </a:ext>
            </a:extLst>
          </p:cNvPr>
          <p:cNvSpPr txBox="1"/>
          <p:nvPr/>
        </p:nvSpPr>
        <p:spPr>
          <a:xfrm>
            <a:off x="3898406" y="48168"/>
            <a:ext cx="3591560"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Epaphroditus</a:t>
            </a:r>
          </a:p>
        </p:txBody>
      </p:sp>
    </p:spTree>
    <p:custDataLst>
      <p:tags r:id="rId1"/>
    </p:custDataLst>
    <p:extLst>
      <p:ext uri="{BB962C8B-B14F-4D97-AF65-F5344CB8AC3E}">
        <p14:creationId xmlns:p14="http://schemas.microsoft.com/office/powerpoint/2010/main" val="41924563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872923DF-CBAE-5525-8B9A-4B4096F85203}"/>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330D10B8-80CE-A9FE-1E8B-A1B31F34CEF7}"/>
              </a:ext>
            </a:extLst>
          </p:cNvPr>
          <p:cNvSpPr txBox="1"/>
          <p:nvPr/>
        </p:nvSpPr>
        <p:spPr>
          <a:xfrm>
            <a:off x="167113" y="917159"/>
            <a:ext cx="11857771"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25</a:t>
            </a:r>
            <a:r>
              <a:rPr lang="en-US" sz="4000" dirty="0">
                <a:solidFill>
                  <a:schemeClr val="bg1"/>
                </a:solidFill>
                <a:effectLst>
                  <a:glow rad="139700">
                    <a:schemeClr val="tx1"/>
                  </a:glow>
                </a:effectLst>
              </a:rPr>
              <a:t> I have thought it necessary to send to you </a:t>
            </a:r>
            <a:r>
              <a:rPr lang="en-US" sz="4000" dirty="0">
                <a:solidFill>
                  <a:srgbClr val="FFFF00"/>
                </a:solidFill>
                <a:effectLst>
                  <a:glow rad="139700">
                    <a:schemeClr val="tx1"/>
                  </a:glow>
                </a:effectLst>
              </a:rPr>
              <a:t>Epaphroditus </a:t>
            </a:r>
            <a:r>
              <a:rPr lang="en-US" sz="4000" u="sng" dirty="0">
                <a:solidFill>
                  <a:srgbClr val="FFFF00"/>
                </a:solidFill>
                <a:effectLst>
                  <a:glow rad="139700">
                    <a:schemeClr val="tx1"/>
                  </a:glow>
                </a:effectLst>
              </a:rPr>
              <a:t>my brother </a:t>
            </a:r>
            <a:r>
              <a:rPr lang="en-US" sz="4000" dirty="0">
                <a:solidFill>
                  <a:srgbClr val="FFFF00"/>
                </a:solidFill>
                <a:effectLst>
                  <a:glow rad="139700">
                    <a:schemeClr val="tx1"/>
                  </a:glow>
                </a:effectLst>
              </a:rPr>
              <a:t>and </a:t>
            </a:r>
            <a:r>
              <a:rPr lang="en-US" sz="4000" u="sng" dirty="0">
                <a:solidFill>
                  <a:srgbClr val="FFFF00"/>
                </a:solidFill>
                <a:effectLst>
                  <a:glow rad="139700">
                    <a:schemeClr val="tx1"/>
                  </a:glow>
                </a:effectLst>
              </a:rPr>
              <a:t>fellow worker </a:t>
            </a:r>
            <a:r>
              <a:rPr lang="en-US" sz="4000" dirty="0">
                <a:solidFill>
                  <a:srgbClr val="FFFF00"/>
                </a:solidFill>
                <a:effectLst>
                  <a:glow rad="139700">
                    <a:schemeClr val="tx1"/>
                  </a:glow>
                </a:effectLst>
              </a:rPr>
              <a:t>and </a:t>
            </a:r>
            <a:r>
              <a:rPr lang="en-US" sz="4000" u="sng" dirty="0">
                <a:solidFill>
                  <a:srgbClr val="FFFF00"/>
                </a:solidFill>
                <a:effectLst>
                  <a:glow rad="139700">
                    <a:schemeClr val="tx1"/>
                  </a:glow>
                </a:effectLst>
              </a:rPr>
              <a:t>fellow</a:t>
            </a:r>
            <a:r>
              <a:rPr lang="en-US" sz="4000" dirty="0">
                <a:solidFill>
                  <a:srgbClr val="FFFF00"/>
                </a:solidFill>
                <a:effectLst>
                  <a:glow rad="139700">
                    <a:schemeClr val="tx1"/>
                  </a:glow>
                </a:effectLst>
              </a:rPr>
              <a:t> </a:t>
            </a:r>
            <a:r>
              <a:rPr lang="en-US" sz="4000" u="sng" dirty="0">
                <a:solidFill>
                  <a:srgbClr val="FFFF00"/>
                </a:solidFill>
                <a:effectLst>
                  <a:glow rad="139700">
                    <a:schemeClr val="tx1"/>
                  </a:glow>
                </a:effectLst>
              </a:rPr>
              <a:t>soldier</a:t>
            </a:r>
            <a:r>
              <a:rPr lang="en-US" sz="4000" dirty="0">
                <a:solidFill>
                  <a:schemeClr val="bg1"/>
                </a:solidFill>
                <a:effectLst>
                  <a:glow rad="139700">
                    <a:schemeClr val="tx1"/>
                  </a:glow>
                </a:effectLst>
              </a:rPr>
              <a:t>, and your messenger and minister to my need, </a:t>
            </a:r>
            <a:r>
              <a:rPr lang="en-US" sz="4000" baseline="30000" dirty="0">
                <a:solidFill>
                  <a:schemeClr val="bg1"/>
                </a:solidFill>
                <a:effectLst>
                  <a:glow rad="139700">
                    <a:schemeClr val="tx1"/>
                  </a:glow>
                </a:effectLst>
              </a:rPr>
              <a:t>26</a:t>
            </a:r>
            <a:r>
              <a:rPr lang="en-US" sz="4000" dirty="0">
                <a:solidFill>
                  <a:schemeClr val="bg1"/>
                </a:solidFill>
                <a:effectLst>
                  <a:glow rad="139700">
                    <a:schemeClr val="tx1"/>
                  </a:glow>
                </a:effectLst>
              </a:rPr>
              <a:t> for he has been longing for you all and has been distressed because you heard that he was ill. </a:t>
            </a:r>
            <a:r>
              <a:rPr lang="en-US" sz="4000" baseline="30000" dirty="0">
                <a:solidFill>
                  <a:schemeClr val="bg1"/>
                </a:solidFill>
                <a:effectLst>
                  <a:glow rad="139700">
                    <a:schemeClr val="tx1"/>
                  </a:glow>
                </a:effectLst>
              </a:rPr>
              <a:t>27</a:t>
            </a:r>
            <a:r>
              <a:rPr lang="en-US" sz="4000" dirty="0">
                <a:solidFill>
                  <a:schemeClr val="bg1"/>
                </a:solidFill>
                <a:effectLst>
                  <a:glow rad="139700">
                    <a:schemeClr val="tx1"/>
                  </a:glow>
                </a:effectLst>
              </a:rPr>
              <a:t> Indeed he was ill, near to death. But God had mercy on him, and not only on him but on me also, lest I should have sorrow upon sorrow.</a:t>
            </a:r>
          </a:p>
          <a:p>
            <a:pPr algn="l"/>
            <a:r>
              <a:rPr lang="en-US" sz="4000" dirty="0">
                <a:solidFill>
                  <a:schemeClr val="bg1"/>
                </a:solidFill>
                <a:effectLst>
                  <a:glow rad="139700">
                    <a:schemeClr val="tx1"/>
                  </a:glow>
                </a:effectLst>
              </a:rPr>
              <a:t>                                                       Philippians 2:25-27</a:t>
            </a:r>
          </a:p>
        </p:txBody>
      </p:sp>
      <p:sp>
        <p:nvSpPr>
          <p:cNvPr id="4" name="TextBox 3">
            <a:extLst>
              <a:ext uri="{FF2B5EF4-FFF2-40B4-BE49-F238E27FC236}">
                <a16:creationId xmlns:a16="http://schemas.microsoft.com/office/drawing/2014/main" id="{309BC96E-2B9F-B8D7-C961-D6C0543546AA}"/>
              </a:ext>
            </a:extLst>
          </p:cNvPr>
          <p:cNvSpPr txBox="1"/>
          <p:nvPr/>
        </p:nvSpPr>
        <p:spPr>
          <a:xfrm>
            <a:off x="2412166" y="48168"/>
            <a:ext cx="6564041"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Epaphroditus’ Character</a:t>
            </a:r>
          </a:p>
        </p:txBody>
      </p:sp>
      <p:sp>
        <p:nvSpPr>
          <p:cNvPr id="5" name="Rectangle: Rounded Corners 4">
            <a:extLst>
              <a:ext uri="{FF2B5EF4-FFF2-40B4-BE49-F238E27FC236}">
                <a16:creationId xmlns:a16="http://schemas.microsoft.com/office/drawing/2014/main" id="{0429E8DC-430F-19D3-AED0-CBE70D79D851}"/>
              </a:ext>
            </a:extLst>
          </p:cNvPr>
          <p:cNvSpPr/>
          <p:nvPr/>
        </p:nvSpPr>
        <p:spPr>
          <a:xfrm>
            <a:off x="459696" y="2845276"/>
            <a:ext cx="11272603" cy="3583904"/>
          </a:xfrm>
          <a:prstGeom prst="roundRect">
            <a:avLst/>
          </a:prstGeom>
          <a:solidFill>
            <a:srgbClr val="113180"/>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000" b="1" dirty="0">
                <a:solidFill>
                  <a:srgbClr val="FFFF00"/>
                </a:solidFill>
                <a:effectLst>
                  <a:glow rad="139700">
                    <a:schemeClr val="tx1"/>
                  </a:glow>
                </a:effectLst>
              </a:rPr>
              <a:t>Jew and Gentile – brothers!</a:t>
            </a:r>
          </a:p>
          <a:p>
            <a:pPr marL="571500" indent="-571500">
              <a:buFont typeface="Arial" panose="020B0604020202020204" pitchFamily="34" charset="0"/>
              <a:buChar char="•"/>
            </a:pPr>
            <a:r>
              <a:rPr lang="en-US" sz="4000" b="1" dirty="0">
                <a:solidFill>
                  <a:srgbClr val="FFFF00"/>
                </a:solidFill>
                <a:effectLst>
                  <a:glow rad="139700">
                    <a:schemeClr val="tx1"/>
                  </a:glow>
                </a:effectLst>
              </a:rPr>
              <a:t>Not just in Rome, but actively working to spread the gospel</a:t>
            </a:r>
          </a:p>
          <a:p>
            <a:pPr marL="571500" indent="-571500">
              <a:buFont typeface="Arial" panose="020B0604020202020204" pitchFamily="34" charset="0"/>
              <a:buChar char="•"/>
            </a:pPr>
            <a:r>
              <a:rPr lang="en-US" sz="4000" b="1" dirty="0">
                <a:solidFill>
                  <a:srgbClr val="FFFF00"/>
                </a:solidFill>
                <a:effectLst>
                  <a:glow rad="139700">
                    <a:schemeClr val="tx1"/>
                  </a:glow>
                </a:effectLst>
              </a:rPr>
              <a:t>“In the trenches” with Paul</a:t>
            </a:r>
          </a:p>
        </p:txBody>
      </p:sp>
    </p:spTree>
    <p:custDataLst>
      <p:tags r:id="rId1"/>
    </p:custDataLst>
    <p:extLst>
      <p:ext uri="{BB962C8B-B14F-4D97-AF65-F5344CB8AC3E}">
        <p14:creationId xmlns:p14="http://schemas.microsoft.com/office/powerpoint/2010/main" val="18753626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E180D4A7-C9FB-4DFB-919C-405C955672EB}">
      <p14:showEvtLst xmlns:p14="http://schemas.microsoft.com/office/powerpoint/2010/main">
        <p14:playEvt time="19" objId="3"/>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872923DF-CBAE-5525-8B9A-4B4096F85203}"/>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330D10B8-80CE-A9FE-1E8B-A1B31F34CEF7}"/>
              </a:ext>
            </a:extLst>
          </p:cNvPr>
          <p:cNvSpPr txBox="1"/>
          <p:nvPr/>
        </p:nvSpPr>
        <p:spPr>
          <a:xfrm>
            <a:off x="167113" y="917159"/>
            <a:ext cx="11857771"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25</a:t>
            </a:r>
            <a:r>
              <a:rPr lang="en-US" sz="4000" dirty="0">
                <a:solidFill>
                  <a:schemeClr val="bg1"/>
                </a:solidFill>
                <a:effectLst>
                  <a:glow rad="139700">
                    <a:schemeClr val="tx1"/>
                  </a:glow>
                </a:effectLst>
              </a:rPr>
              <a:t> I have thought it necessary to send to you </a:t>
            </a:r>
            <a:r>
              <a:rPr lang="en-US" sz="4000" dirty="0">
                <a:solidFill>
                  <a:srgbClr val="FFFF00"/>
                </a:solidFill>
                <a:effectLst>
                  <a:glow rad="139700">
                    <a:schemeClr val="tx1"/>
                  </a:glow>
                </a:effectLst>
              </a:rPr>
              <a:t>Epaphroditus </a:t>
            </a:r>
            <a:r>
              <a:rPr lang="en-US" sz="4000" dirty="0">
                <a:solidFill>
                  <a:schemeClr val="bg1"/>
                </a:solidFill>
                <a:effectLst>
                  <a:glow rad="139700">
                    <a:schemeClr val="tx1"/>
                  </a:glow>
                </a:effectLst>
              </a:rPr>
              <a:t>my brother and fellow worker and fellow soldier, and </a:t>
            </a:r>
            <a:r>
              <a:rPr lang="en-US" sz="4000" dirty="0">
                <a:solidFill>
                  <a:srgbClr val="FFFF00"/>
                </a:solidFill>
                <a:effectLst>
                  <a:glow rad="139700">
                    <a:schemeClr val="tx1"/>
                  </a:glow>
                </a:effectLst>
              </a:rPr>
              <a:t>your messenger </a:t>
            </a:r>
            <a:r>
              <a:rPr lang="en-US" sz="4000" dirty="0">
                <a:solidFill>
                  <a:schemeClr val="bg1"/>
                </a:solidFill>
                <a:effectLst>
                  <a:glow rad="139700">
                    <a:schemeClr val="tx1"/>
                  </a:glow>
                </a:effectLst>
              </a:rPr>
              <a:t>and </a:t>
            </a:r>
            <a:r>
              <a:rPr lang="en-US" sz="4000" dirty="0">
                <a:solidFill>
                  <a:srgbClr val="FFFF00"/>
                </a:solidFill>
                <a:effectLst>
                  <a:glow rad="139700">
                    <a:schemeClr val="tx1"/>
                  </a:glow>
                </a:effectLst>
              </a:rPr>
              <a:t>minister to my need</a:t>
            </a:r>
            <a:r>
              <a:rPr lang="en-US" sz="4000" dirty="0">
                <a:solidFill>
                  <a:schemeClr val="bg1"/>
                </a:solidFill>
                <a:effectLst>
                  <a:glow rad="139700">
                    <a:schemeClr val="tx1"/>
                  </a:glow>
                </a:effectLst>
              </a:rPr>
              <a:t>, </a:t>
            </a:r>
            <a:r>
              <a:rPr lang="en-US" sz="4000" baseline="30000" dirty="0">
                <a:solidFill>
                  <a:schemeClr val="bg1"/>
                </a:solidFill>
                <a:effectLst>
                  <a:glow rad="139700">
                    <a:schemeClr val="tx1"/>
                  </a:glow>
                </a:effectLst>
              </a:rPr>
              <a:t>26</a:t>
            </a:r>
            <a:r>
              <a:rPr lang="en-US" sz="4000" dirty="0">
                <a:solidFill>
                  <a:schemeClr val="bg1"/>
                </a:solidFill>
                <a:effectLst>
                  <a:glow rad="139700">
                    <a:schemeClr val="tx1"/>
                  </a:glow>
                </a:effectLst>
              </a:rPr>
              <a:t> for he has been longing for you all and has been distressed because you heard that he was ill. </a:t>
            </a:r>
            <a:r>
              <a:rPr lang="en-US" sz="4000" baseline="30000" dirty="0">
                <a:solidFill>
                  <a:schemeClr val="bg1"/>
                </a:solidFill>
                <a:effectLst>
                  <a:glow rad="139700">
                    <a:schemeClr val="tx1"/>
                  </a:glow>
                </a:effectLst>
              </a:rPr>
              <a:t>27</a:t>
            </a:r>
            <a:r>
              <a:rPr lang="en-US" sz="4000" dirty="0">
                <a:solidFill>
                  <a:schemeClr val="bg1"/>
                </a:solidFill>
                <a:effectLst>
                  <a:glow rad="139700">
                    <a:schemeClr val="tx1"/>
                  </a:glow>
                </a:effectLst>
              </a:rPr>
              <a:t> Indeed he was ill, near to death. But God had mercy on him, and not only on him but on me also, lest I should have sorrow upon sorrow.</a:t>
            </a:r>
          </a:p>
          <a:p>
            <a:pPr algn="l"/>
            <a:r>
              <a:rPr lang="en-US" sz="4000" dirty="0">
                <a:solidFill>
                  <a:schemeClr val="bg1"/>
                </a:solidFill>
                <a:effectLst>
                  <a:glow rad="139700">
                    <a:schemeClr val="tx1"/>
                  </a:glow>
                </a:effectLst>
              </a:rPr>
              <a:t>                                                       Philippians 2:25-27</a:t>
            </a:r>
          </a:p>
        </p:txBody>
      </p:sp>
      <p:sp>
        <p:nvSpPr>
          <p:cNvPr id="4" name="TextBox 3">
            <a:extLst>
              <a:ext uri="{FF2B5EF4-FFF2-40B4-BE49-F238E27FC236}">
                <a16:creationId xmlns:a16="http://schemas.microsoft.com/office/drawing/2014/main" id="{309BC96E-2B9F-B8D7-C961-D6C0543546AA}"/>
              </a:ext>
            </a:extLst>
          </p:cNvPr>
          <p:cNvSpPr txBox="1"/>
          <p:nvPr/>
        </p:nvSpPr>
        <p:spPr>
          <a:xfrm>
            <a:off x="2412166" y="48168"/>
            <a:ext cx="6564041"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Epaphroditus’ Character</a:t>
            </a:r>
          </a:p>
        </p:txBody>
      </p:sp>
      <p:sp>
        <p:nvSpPr>
          <p:cNvPr id="5" name="Rectangle: Rounded Corners 4">
            <a:extLst>
              <a:ext uri="{FF2B5EF4-FFF2-40B4-BE49-F238E27FC236}">
                <a16:creationId xmlns:a16="http://schemas.microsoft.com/office/drawing/2014/main" id="{0429E8DC-430F-19D3-AED0-CBE70D79D851}"/>
              </a:ext>
            </a:extLst>
          </p:cNvPr>
          <p:cNvSpPr/>
          <p:nvPr/>
        </p:nvSpPr>
        <p:spPr>
          <a:xfrm>
            <a:off x="459696" y="2845276"/>
            <a:ext cx="11272603" cy="1677738"/>
          </a:xfrm>
          <a:prstGeom prst="roundRect">
            <a:avLst/>
          </a:prstGeom>
          <a:solidFill>
            <a:srgbClr val="113180"/>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000" b="1" dirty="0">
                <a:solidFill>
                  <a:srgbClr val="FFFF00"/>
                </a:solidFill>
                <a:effectLst>
                  <a:glow rad="139700">
                    <a:schemeClr val="tx1"/>
                  </a:glow>
                </a:effectLst>
              </a:rPr>
              <a:t>Messenger – literally “apostle” – sent one</a:t>
            </a:r>
          </a:p>
          <a:p>
            <a:pPr marL="571500" indent="-571500">
              <a:buFont typeface="Arial" panose="020B0604020202020204" pitchFamily="34" charset="0"/>
              <a:buChar char="•"/>
            </a:pPr>
            <a:r>
              <a:rPr lang="en-US" sz="4000" b="1" dirty="0">
                <a:solidFill>
                  <a:srgbClr val="FFFF00"/>
                </a:solidFill>
                <a:effectLst>
                  <a:glow rad="139700">
                    <a:schemeClr val="tx1"/>
                  </a:glow>
                </a:effectLst>
              </a:rPr>
              <a:t>Minister – like a priest</a:t>
            </a:r>
          </a:p>
        </p:txBody>
      </p:sp>
    </p:spTree>
    <p:custDataLst>
      <p:tags r:id="rId1"/>
    </p:custDataLst>
    <p:extLst>
      <p:ext uri="{BB962C8B-B14F-4D97-AF65-F5344CB8AC3E}">
        <p14:creationId xmlns:p14="http://schemas.microsoft.com/office/powerpoint/2010/main" val="3048712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E180D4A7-C9FB-4DFB-919C-405C955672EB}">
      <p14:showEvtLst xmlns:p14="http://schemas.microsoft.com/office/powerpoint/2010/main">
        <p14:playEvt time="19" objId="3"/>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872923DF-CBAE-5525-8B9A-4B4096F85203}"/>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330D10B8-80CE-A9FE-1E8B-A1B31F34CEF7}"/>
              </a:ext>
            </a:extLst>
          </p:cNvPr>
          <p:cNvSpPr txBox="1"/>
          <p:nvPr/>
        </p:nvSpPr>
        <p:spPr>
          <a:xfrm>
            <a:off x="167113" y="917159"/>
            <a:ext cx="11857771"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25</a:t>
            </a:r>
            <a:r>
              <a:rPr lang="en-US" sz="4000" dirty="0">
                <a:solidFill>
                  <a:schemeClr val="bg1"/>
                </a:solidFill>
                <a:effectLst>
                  <a:glow rad="139700">
                    <a:schemeClr val="tx1"/>
                  </a:glow>
                </a:effectLst>
              </a:rPr>
              <a:t> I have thought it necessary to send to you Epaphroditus my brother and fellow worker and fellow soldier, and your messenger and minister to my need, </a:t>
            </a:r>
            <a:r>
              <a:rPr lang="en-US" sz="4000" baseline="30000" dirty="0">
                <a:solidFill>
                  <a:schemeClr val="bg1"/>
                </a:solidFill>
                <a:effectLst>
                  <a:glow rad="139700">
                    <a:schemeClr val="tx1"/>
                  </a:glow>
                </a:effectLst>
              </a:rPr>
              <a:t>26</a:t>
            </a:r>
            <a:r>
              <a:rPr lang="en-US" sz="4000" dirty="0">
                <a:solidFill>
                  <a:schemeClr val="bg1"/>
                </a:solidFill>
                <a:effectLst>
                  <a:glow rad="139700">
                    <a:schemeClr val="tx1"/>
                  </a:glow>
                </a:effectLst>
              </a:rPr>
              <a:t> for </a:t>
            </a:r>
            <a:r>
              <a:rPr lang="en-US" sz="4000" dirty="0">
                <a:solidFill>
                  <a:srgbClr val="FFFF00"/>
                </a:solidFill>
                <a:effectLst>
                  <a:glow rad="139700">
                    <a:schemeClr val="tx1"/>
                  </a:glow>
                </a:effectLst>
              </a:rPr>
              <a:t>he has been longing for you all and has been distressed because you heard that he was ill</a:t>
            </a:r>
            <a:r>
              <a:rPr lang="en-US" sz="4000" dirty="0">
                <a:solidFill>
                  <a:schemeClr val="bg1"/>
                </a:solidFill>
                <a:effectLst>
                  <a:glow rad="139700">
                    <a:schemeClr val="tx1"/>
                  </a:glow>
                </a:effectLst>
              </a:rPr>
              <a:t>. </a:t>
            </a:r>
            <a:r>
              <a:rPr lang="en-US" sz="4000" baseline="30000" dirty="0">
                <a:solidFill>
                  <a:schemeClr val="bg1"/>
                </a:solidFill>
                <a:effectLst>
                  <a:glow rad="139700">
                    <a:schemeClr val="tx1"/>
                  </a:glow>
                </a:effectLst>
              </a:rPr>
              <a:t>27</a:t>
            </a:r>
            <a:r>
              <a:rPr lang="en-US" sz="4000" dirty="0">
                <a:solidFill>
                  <a:schemeClr val="bg1"/>
                </a:solidFill>
                <a:effectLst>
                  <a:glow rad="139700">
                    <a:schemeClr val="tx1"/>
                  </a:glow>
                </a:effectLst>
              </a:rPr>
              <a:t> Indeed he was ill, near to death. But God had mercy on him, and not only on him but on me also, lest I should have sorrow upon sorrow.</a:t>
            </a:r>
          </a:p>
          <a:p>
            <a:pPr algn="l"/>
            <a:r>
              <a:rPr lang="en-US" sz="4000" dirty="0">
                <a:solidFill>
                  <a:schemeClr val="bg1"/>
                </a:solidFill>
                <a:effectLst>
                  <a:glow rad="139700">
                    <a:schemeClr val="tx1"/>
                  </a:glow>
                </a:effectLst>
              </a:rPr>
              <a:t>                                                       Philippians 2:25-27</a:t>
            </a:r>
          </a:p>
        </p:txBody>
      </p:sp>
      <p:sp>
        <p:nvSpPr>
          <p:cNvPr id="4" name="TextBox 3">
            <a:extLst>
              <a:ext uri="{FF2B5EF4-FFF2-40B4-BE49-F238E27FC236}">
                <a16:creationId xmlns:a16="http://schemas.microsoft.com/office/drawing/2014/main" id="{309BC96E-2B9F-B8D7-C961-D6C0543546AA}"/>
              </a:ext>
            </a:extLst>
          </p:cNvPr>
          <p:cNvSpPr txBox="1"/>
          <p:nvPr/>
        </p:nvSpPr>
        <p:spPr>
          <a:xfrm>
            <a:off x="2412166" y="48168"/>
            <a:ext cx="6564041"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Epaphroditus’ Character</a:t>
            </a:r>
          </a:p>
        </p:txBody>
      </p:sp>
      <p:sp>
        <p:nvSpPr>
          <p:cNvPr id="5" name="Rectangle: Rounded Corners 4">
            <a:extLst>
              <a:ext uri="{FF2B5EF4-FFF2-40B4-BE49-F238E27FC236}">
                <a16:creationId xmlns:a16="http://schemas.microsoft.com/office/drawing/2014/main" id="{0429E8DC-430F-19D3-AED0-CBE70D79D851}"/>
              </a:ext>
            </a:extLst>
          </p:cNvPr>
          <p:cNvSpPr/>
          <p:nvPr/>
        </p:nvSpPr>
        <p:spPr>
          <a:xfrm>
            <a:off x="326572" y="4045772"/>
            <a:ext cx="11272603" cy="2142757"/>
          </a:xfrm>
          <a:prstGeom prst="roundRect">
            <a:avLst/>
          </a:prstGeom>
          <a:solidFill>
            <a:srgbClr val="113180"/>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000" b="1" dirty="0">
                <a:solidFill>
                  <a:srgbClr val="FFFF00"/>
                </a:solidFill>
                <a:effectLst>
                  <a:glow rad="139700">
                    <a:schemeClr val="tx1"/>
                  </a:glow>
                </a:effectLst>
              </a:rPr>
              <a:t>Longing for – intense emotion</a:t>
            </a:r>
          </a:p>
          <a:p>
            <a:pPr marL="571500" indent="-571500">
              <a:buFont typeface="Arial" panose="020B0604020202020204" pitchFamily="34" charset="0"/>
              <a:buChar char="•"/>
            </a:pPr>
            <a:r>
              <a:rPr lang="en-US" sz="4000" b="1" dirty="0">
                <a:solidFill>
                  <a:srgbClr val="FFFF00"/>
                </a:solidFill>
                <a:effectLst>
                  <a:glow rad="139700">
                    <a:schemeClr val="tx1"/>
                  </a:glow>
                </a:effectLst>
              </a:rPr>
              <a:t>Distressed – almost overwhelmed with sorrow</a:t>
            </a:r>
          </a:p>
          <a:p>
            <a:r>
              <a:rPr lang="en-US" sz="4000" b="1" dirty="0">
                <a:solidFill>
                  <a:srgbClr val="FFFF00"/>
                </a:solidFill>
                <a:effectLst>
                  <a:glow rad="139700">
                    <a:schemeClr val="tx1"/>
                  </a:glow>
                </a:effectLst>
              </a:rPr>
              <a:t>                            or burden of mind</a:t>
            </a:r>
          </a:p>
        </p:txBody>
      </p:sp>
    </p:spTree>
    <p:custDataLst>
      <p:tags r:id="rId1"/>
    </p:custDataLst>
    <p:extLst>
      <p:ext uri="{BB962C8B-B14F-4D97-AF65-F5344CB8AC3E}">
        <p14:creationId xmlns:p14="http://schemas.microsoft.com/office/powerpoint/2010/main" val="486384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E180D4A7-C9FB-4DFB-919C-405C955672EB}">
      <p14:showEvtLst xmlns:p14="http://schemas.microsoft.com/office/powerpoint/2010/main">
        <p14:playEvt time="19" objId="3"/>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872923DF-CBAE-5525-8B9A-4B4096F85203}"/>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4" name="TextBox 3">
            <a:extLst>
              <a:ext uri="{FF2B5EF4-FFF2-40B4-BE49-F238E27FC236}">
                <a16:creationId xmlns:a16="http://schemas.microsoft.com/office/drawing/2014/main" id="{309BC96E-2B9F-B8D7-C961-D6C0543546AA}"/>
              </a:ext>
            </a:extLst>
          </p:cNvPr>
          <p:cNvSpPr txBox="1"/>
          <p:nvPr/>
        </p:nvSpPr>
        <p:spPr>
          <a:xfrm>
            <a:off x="2412166" y="48168"/>
            <a:ext cx="6564041"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Epaphroditus’ Character</a:t>
            </a:r>
          </a:p>
        </p:txBody>
      </p:sp>
      <p:sp>
        <p:nvSpPr>
          <p:cNvPr id="6" name="TextBox 5">
            <a:extLst>
              <a:ext uri="{FF2B5EF4-FFF2-40B4-BE49-F238E27FC236}">
                <a16:creationId xmlns:a16="http://schemas.microsoft.com/office/drawing/2014/main" id="{DE3D4DD3-7247-30C5-D0E2-9FFB5AAD8284}"/>
              </a:ext>
            </a:extLst>
          </p:cNvPr>
          <p:cNvSpPr txBox="1"/>
          <p:nvPr/>
        </p:nvSpPr>
        <p:spPr>
          <a:xfrm>
            <a:off x="167114" y="1345985"/>
            <a:ext cx="11857771" cy="440120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28</a:t>
            </a:r>
            <a:r>
              <a:rPr lang="en-US" sz="4000" dirty="0">
                <a:solidFill>
                  <a:schemeClr val="bg1"/>
                </a:solidFill>
                <a:effectLst>
                  <a:glow rad="139700">
                    <a:schemeClr val="tx1"/>
                  </a:glow>
                </a:effectLst>
              </a:rPr>
              <a:t> I am the more eager to send him, therefore, that you may rejoice at seeing him again, and that I may be less anxious. </a:t>
            </a:r>
            <a:r>
              <a:rPr lang="en-US" sz="4000" baseline="30000" dirty="0">
                <a:solidFill>
                  <a:schemeClr val="bg1"/>
                </a:solidFill>
                <a:effectLst>
                  <a:glow rad="139700">
                    <a:schemeClr val="tx1"/>
                  </a:glow>
                </a:effectLst>
              </a:rPr>
              <a:t>29</a:t>
            </a:r>
            <a:r>
              <a:rPr lang="en-US" sz="4000" dirty="0">
                <a:solidFill>
                  <a:schemeClr val="bg1"/>
                </a:solidFill>
                <a:effectLst>
                  <a:glow rad="139700">
                    <a:schemeClr val="tx1"/>
                  </a:glow>
                </a:effectLst>
              </a:rPr>
              <a:t> So receive him in the Lord with all joy, and honor such men, </a:t>
            </a:r>
            <a:r>
              <a:rPr lang="en-US" sz="4000" baseline="30000" dirty="0">
                <a:solidFill>
                  <a:schemeClr val="bg1"/>
                </a:solidFill>
                <a:effectLst>
                  <a:glow rad="139700">
                    <a:schemeClr val="tx1"/>
                  </a:glow>
                </a:effectLst>
              </a:rPr>
              <a:t>30</a:t>
            </a:r>
            <a:r>
              <a:rPr lang="en-US" sz="4000" dirty="0">
                <a:solidFill>
                  <a:schemeClr val="bg1"/>
                </a:solidFill>
                <a:effectLst>
                  <a:glow rad="139700">
                    <a:schemeClr val="tx1"/>
                  </a:glow>
                </a:effectLst>
              </a:rPr>
              <a:t> for </a:t>
            </a:r>
            <a:r>
              <a:rPr lang="en-US" sz="4000" dirty="0">
                <a:solidFill>
                  <a:srgbClr val="FFFF00"/>
                </a:solidFill>
                <a:effectLst>
                  <a:glow rad="139700">
                    <a:schemeClr val="tx1"/>
                  </a:glow>
                </a:effectLst>
              </a:rPr>
              <a:t>he nearly died for the work of Christ, risking his life to complete what was lacking in your service to me</a:t>
            </a:r>
            <a:r>
              <a:rPr lang="en-US" sz="4000" dirty="0">
                <a:solidFill>
                  <a:schemeClr val="bg1"/>
                </a:solidFill>
                <a:effectLst>
                  <a:glow rad="139700">
                    <a:schemeClr val="tx1"/>
                  </a:glow>
                </a:effectLst>
              </a:rPr>
              <a:t>.   </a:t>
            </a:r>
          </a:p>
          <a:p>
            <a:pPr algn="l"/>
            <a:r>
              <a:rPr lang="en-US" sz="4000" dirty="0">
                <a:solidFill>
                  <a:schemeClr val="bg1"/>
                </a:solidFill>
                <a:effectLst>
                  <a:glow rad="139700">
                    <a:schemeClr val="tx1"/>
                  </a:glow>
                </a:effectLst>
              </a:rPr>
              <a:t>                                                       Philippians 2:28-30</a:t>
            </a:r>
          </a:p>
        </p:txBody>
      </p:sp>
      <p:sp>
        <p:nvSpPr>
          <p:cNvPr id="5" name="Rectangle: Rounded Corners 4">
            <a:extLst>
              <a:ext uri="{FF2B5EF4-FFF2-40B4-BE49-F238E27FC236}">
                <a16:creationId xmlns:a16="http://schemas.microsoft.com/office/drawing/2014/main" id="{0429E8DC-430F-19D3-AED0-CBE70D79D851}"/>
              </a:ext>
            </a:extLst>
          </p:cNvPr>
          <p:cNvSpPr/>
          <p:nvPr/>
        </p:nvSpPr>
        <p:spPr>
          <a:xfrm>
            <a:off x="459697" y="1972511"/>
            <a:ext cx="11272603" cy="1150711"/>
          </a:xfrm>
          <a:prstGeom prst="roundRect">
            <a:avLst/>
          </a:prstGeom>
          <a:solidFill>
            <a:srgbClr val="113180"/>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000" b="1" dirty="0">
                <a:solidFill>
                  <a:srgbClr val="FFFF00"/>
                </a:solidFill>
                <a:effectLst>
                  <a:glow rad="139700">
                    <a:schemeClr val="tx1"/>
                  </a:glow>
                </a:effectLst>
              </a:rPr>
              <a:t>Risking his life – gambling with his life</a:t>
            </a:r>
          </a:p>
        </p:txBody>
      </p:sp>
    </p:spTree>
    <p:custDataLst>
      <p:tags r:id="rId1"/>
    </p:custDataLst>
    <p:extLst>
      <p:ext uri="{BB962C8B-B14F-4D97-AF65-F5344CB8AC3E}">
        <p14:creationId xmlns:p14="http://schemas.microsoft.com/office/powerpoint/2010/main" val="2393539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E180D4A7-C9FB-4DFB-919C-405C955672EB}">
      <p14:showEvtLst xmlns:p14="http://schemas.microsoft.com/office/powerpoint/2010/main">
        <p14:playEvt time="19" objId="3"/>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872923DF-CBAE-5525-8B9A-4B4096F85203}"/>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4" name="TextBox 3">
            <a:extLst>
              <a:ext uri="{FF2B5EF4-FFF2-40B4-BE49-F238E27FC236}">
                <a16:creationId xmlns:a16="http://schemas.microsoft.com/office/drawing/2014/main" id="{309BC96E-2B9F-B8D7-C961-D6C0543546AA}"/>
              </a:ext>
            </a:extLst>
          </p:cNvPr>
          <p:cNvSpPr txBox="1"/>
          <p:nvPr/>
        </p:nvSpPr>
        <p:spPr>
          <a:xfrm>
            <a:off x="2935455" y="48168"/>
            <a:ext cx="5517472"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What Can We Learn?</a:t>
            </a:r>
          </a:p>
        </p:txBody>
      </p:sp>
      <p:sp>
        <p:nvSpPr>
          <p:cNvPr id="3" name="TextBox 2">
            <a:extLst>
              <a:ext uri="{FF2B5EF4-FFF2-40B4-BE49-F238E27FC236}">
                <a16:creationId xmlns:a16="http://schemas.microsoft.com/office/drawing/2014/main" id="{D9A91007-5BCF-7D3B-541A-DC709D711B2C}"/>
              </a:ext>
            </a:extLst>
          </p:cNvPr>
          <p:cNvSpPr txBox="1"/>
          <p:nvPr/>
        </p:nvSpPr>
        <p:spPr>
          <a:xfrm>
            <a:off x="334229" y="971489"/>
            <a:ext cx="10524271"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God has called us to humility and selflessness…</a:t>
            </a:r>
          </a:p>
        </p:txBody>
      </p:sp>
      <p:sp>
        <p:nvSpPr>
          <p:cNvPr id="7" name="TextBox 6">
            <a:extLst>
              <a:ext uri="{FF2B5EF4-FFF2-40B4-BE49-F238E27FC236}">
                <a16:creationId xmlns:a16="http://schemas.microsoft.com/office/drawing/2014/main" id="{BEEEF323-55A7-AF0B-D623-90C77E49CADE}"/>
              </a:ext>
            </a:extLst>
          </p:cNvPr>
          <p:cNvSpPr txBox="1"/>
          <p:nvPr/>
        </p:nvSpPr>
        <p:spPr>
          <a:xfrm>
            <a:off x="334229" y="1850654"/>
            <a:ext cx="11857771" cy="440120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Humility:</a:t>
            </a:r>
          </a:p>
          <a:p>
            <a:pPr marL="571500" indent="-571500" algn="l">
              <a:buFont typeface="Arial" panose="020B0604020202020204" pitchFamily="34" charset="0"/>
              <a:buChar char="•"/>
            </a:pPr>
            <a:r>
              <a:rPr lang="en-US" sz="4000" dirty="0">
                <a:solidFill>
                  <a:schemeClr val="bg1"/>
                </a:solidFill>
                <a:effectLst>
                  <a:glow rad="139700">
                    <a:schemeClr val="tx1"/>
                  </a:glow>
                </a:effectLst>
              </a:rPr>
              <a:t>Like Timothy:</a:t>
            </a:r>
          </a:p>
          <a:p>
            <a:pPr marL="1028700" lvl="1" indent="-571500">
              <a:buFont typeface="Arial" panose="020B0604020202020204" pitchFamily="34" charset="0"/>
              <a:buChar char="•"/>
            </a:pPr>
            <a:r>
              <a:rPr lang="en-US" sz="4000" b="1" dirty="0">
                <a:solidFill>
                  <a:schemeClr val="bg1"/>
                </a:solidFill>
                <a:effectLst>
                  <a:glow rad="139700">
                    <a:schemeClr val="tx1"/>
                  </a:glow>
                </a:effectLst>
              </a:rPr>
              <a:t>To do what needs doing – even if it’s not my idea</a:t>
            </a:r>
          </a:p>
          <a:p>
            <a:pPr marL="1028700" lvl="1" indent="-571500">
              <a:buFont typeface="Arial" panose="020B0604020202020204" pitchFamily="34" charset="0"/>
              <a:buChar char="•"/>
            </a:pPr>
            <a:r>
              <a:rPr lang="en-US" sz="4000" b="1" dirty="0">
                <a:solidFill>
                  <a:schemeClr val="bg1"/>
                </a:solidFill>
                <a:effectLst>
                  <a:glow rad="139700">
                    <a:schemeClr val="tx1"/>
                  </a:glow>
                </a:effectLst>
              </a:rPr>
              <a:t>To </a:t>
            </a:r>
            <a:r>
              <a:rPr lang="en-US" sz="4000" b="1" dirty="0">
                <a:solidFill>
                  <a:schemeClr val="bg1"/>
                </a:solidFill>
                <a:effectLst>
                  <a:glow rad="139700">
                    <a:schemeClr val="tx1"/>
                  </a:glow>
                </a:effectLst>
                <a:cs typeface="Calibri" panose="020F0502020204030204" pitchFamily="34" charset="0"/>
              </a:rPr>
              <a:t>serve</a:t>
            </a:r>
            <a:r>
              <a:rPr lang="en-US" sz="4000" b="1" dirty="0">
                <a:solidFill>
                  <a:schemeClr val="bg1"/>
                </a:solidFill>
                <a:effectLst>
                  <a:glow rad="139700">
                    <a:schemeClr val="tx1"/>
                  </a:glow>
                </a:effectLst>
              </a:rPr>
              <a:t> as a son/daughter (not as the boss!)</a:t>
            </a:r>
          </a:p>
          <a:p>
            <a:pPr marL="571500" indent="-571500" algn="l">
              <a:buFont typeface="Arial" panose="020B0604020202020204" pitchFamily="34" charset="0"/>
              <a:buChar char="•"/>
            </a:pPr>
            <a:r>
              <a:rPr lang="en-US" sz="4000" dirty="0">
                <a:solidFill>
                  <a:schemeClr val="bg1"/>
                </a:solidFill>
                <a:effectLst>
                  <a:glow rad="139700">
                    <a:schemeClr val="tx1"/>
                  </a:glow>
                </a:effectLst>
              </a:rPr>
              <a:t>Like Epaphroditus:  Caring for friends and family even at the possible cost of looking like a failure</a:t>
            </a:r>
          </a:p>
          <a:p>
            <a:pPr marL="571500" indent="-571500" algn="l">
              <a:buFont typeface="Arial" panose="020B0604020202020204" pitchFamily="34" charset="0"/>
              <a:buChar char="•"/>
            </a:pPr>
            <a:r>
              <a:rPr lang="en-US" sz="4000" dirty="0">
                <a:solidFill>
                  <a:schemeClr val="bg1"/>
                </a:solidFill>
                <a:effectLst>
                  <a:glow rad="139700">
                    <a:schemeClr val="tx1"/>
                  </a:glow>
                </a:effectLst>
              </a:rPr>
              <a:t>Like Paul:  Honoring Timothy &amp; Epaphroditus</a:t>
            </a:r>
          </a:p>
        </p:txBody>
      </p:sp>
    </p:spTree>
    <p:custDataLst>
      <p:tags r:id="rId1"/>
    </p:custDataLst>
    <p:extLst>
      <p:ext uri="{BB962C8B-B14F-4D97-AF65-F5344CB8AC3E}">
        <p14:creationId xmlns:p14="http://schemas.microsoft.com/office/powerpoint/2010/main" val="34319009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872923DF-CBAE-5525-8B9A-4B4096F85203}"/>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4" name="TextBox 3">
            <a:extLst>
              <a:ext uri="{FF2B5EF4-FFF2-40B4-BE49-F238E27FC236}">
                <a16:creationId xmlns:a16="http://schemas.microsoft.com/office/drawing/2014/main" id="{309BC96E-2B9F-B8D7-C961-D6C0543546AA}"/>
              </a:ext>
            </a:extLst>
          </p:cNvPr>
          <p:cNvSpPr txBox="1"/>
          <p:nvPr/>
        </p:nvSpPr>
        <p:spPr>
          <a:xfrm>
            <a:off x="2935455" y="48168"/>
            <a:ext cx="5517472"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What Can We Learn?</a:t>
            </a:r>
          </a:p>
        </p:txBody>
      </p:sp>
      <p:sp>
        <p:nvSpPr>
          <p:cNvPr id="3" name="TextBox 2">
            <a:extLst>
              <a:ext uri="{FF2B5EF4-FFF2-40B4-BE49-F238E27FC236}">
                <a16:creationId xmlns:a16="http://schemas.microsoft.com/office/drawing/2014/main" id="{D9A91007-5BCF-7D3B-541A-DC709D711B2C}"/>
              </a:ext>
            </a:extLst>
          </p:cNvPr>
          <p:cNvSpPr txBox="1"/>
          <p:nvPr/>
        </p:nvSpPr>
        <p:spPr>
          <a:xfrm>
            <a:off x="334229" y="1231846"/>
            <a:ext cx="10524271"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God has called us to humility and selflessness…</a:t>
            </a:r>
          </a:p>
        </p:txBody>
      </p:sp>
      <p:sp>
        <p:nvSpPr>
          <p:cNvPr id="8" name="TextBox 7">
            <a:extLst>
              <a:ext uri="{FF2B5EF4-FFF2-40B4-BE49-F238E27FC236}">
                <a16:creationId xmlns:a16="http://schemas.microsoft.com/office/drawing/2014/main" id="{9FDE3FA4-5D36-D0B1-6447-B3263285549D}"/>
              </a:ext>
            </a:extLst>
          </p:cNvPr>
          <p:cNvSpPr txBox="1"/>
          <p:nvPr/>
        </p:nvSpPr>
        <p:spPr>
          <a:xfrm>
            <a:off x="334228" y="2017826"/>
            <a:ext cx="11857771" cy="378565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Selflessness:</a:t>
            </a:r>
          </a:p>
          <a:p>
            <a:pPr marL="571500" indent="-571500" algn="l">
              <a:buFont typeface="Arial" panose="020B0604020202020204" pitchFamily="34" charset="0"/>
              <a:buChar char="•"/>
            </a:pPr>
            <a:r>
              <a:rPr lang="en-US" sz="4000" dirty="0">
                <a:solidFill>
                  <a:schemeClr val="bg1"/>
                </a:solidFill>
                <a:effectLst>
                  <a:glow rad="139700">
                    <a:schemeClr val="tx1"/>
                  </a:glow>
                </a:effectLst>
              </a:rPr>
              <a:t>Caring for the needs of others – even when we </a:t>
            </a:r>
            <a:r>
              <a:rPr lang="en-US" sz="4000">
                <a:solidFill>
                  <a:schemeClr val="bg1"/>
                </a:solidFill>
                <a:effectLst>
                  <a:glow rad="139700">
                    <a:schemeClr val="tx1"/>
                  </a:glow>
                </a:effectLst>
              </a:rPr>
              <a:t>ourselves have </a:t>
            </a:r>
            <a:r>
              <a:rPr lang="en-US" sz="4000" dirty="0">
                <a:solidFill>
                  <a:schemeClr val="bg1"/>
                </a:solidFill>
                <a:effectLst>
                  <a:glow rad="139700">
                    <a:schemeClr val="tx1"/>
                  </a:glow>
                </a:effectLst>
              </a:rPr>
              <a:t>huge problems!</a:t>
            </a:r>
          </a:p>
          <a:p>
            <a:pPr marL="571500" indent="-571500" algn="l">
              <a:buFont typeface="Arial" panose="020B0604020202020204" pitchFamily="34" charset="0"/>
              <a:buChar char="•"/>
            </a:pPr>
            <a:r>
              <a:rPr lang="en-US" sz="4000" dirty="0">
                <a:solidFill>
                  <a:schemeClr val="bg1"/>
                </a:solidFill>
                <a:effectLst>
                  <a:glow rad="139700">
                    <a:schemeClr val="tx1"/>
                  </a:glow>
                </a:effectLst>
              </a:rPr>
              <a:t>Being interested in the lives / work / family / ministries of others</a:t>
            </a:r>
          </a:p>
          <a:p>
            <a:pPr marL="571500" indent="-571500" algn="l">
              <a:buFont typeface="Arial" panose="020B0604020202020204" pitchFamily="34" charset="0"/>
              <a:buChar char="•"/>
            </a:pPr>
            <a:r>
              <a:rPr lang="en-US" sz="4000" dirty="0">
                <a:solidFill>
                  <a:schemeClr val="bg1"/>
                </a:solidFill>
                <a:effectLst>
                  <a:glow rad="139700">
                    <a:schemeClr val="tx1"/>
                  </a:glow>
                </a:effectLst>
              </a:rPr>
              <a:t>Sacrificing personal interests for the sake of others</a:t>
            </a:r>
          </a:p>
        </p:txBody>
      </p:sp>
    </p:spTree>
    <p:custDataLst>
      <p:tags r:id="rId1"/>
    </p:custDataLst>
    <p:extLst>
      <p:ext uri="{BB962C8B-B14F-4D97-AF65-F5344CB8AC3E}">
        <p14:creationId xmlns:p14="http://schemas.microsoft.com/office/powerpoint/2010/main" val="13713969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arn(inVertical)">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872923DF-CBAE-5525-8B9A-4B4096F85203}"/>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330D10B8-80CE-A9FE-1E8B-A1B31F34CEF7}"/>
              </a:ext>
            </a:extLst>
          </p:cNvPr>
          <p:cNvSpPr txBox="1"/>
          <p:nvPr/>
        </p:nvSpPr>
        <p:spPr>
          <a:xfrm>
            <a:off x="167114" y="626459"/>
            <a:ext cx="11857771"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25</a:t>
            </a:r>
            <a:r>
              <a:rPr lang="en-US" sz="4000" dirty="0">
                <a:solidFill>
                  <a:schemeClr val="bg1"/>
                </a:solidFill>
                <a:effectLst>
                  <a:glow rad="139700">
                    <a:schemeClr val="tx1"/>
                  </a:glow>
                </a:effectLst>
              </a:rPr>
              <a:t> I have thought it necessary to send to you Epaphroditus my brother and fellow worker and fellow soldier, and your messenger and minister to my need, </a:t>
            </a:r>
            <a:r>
              <a:rPr lang="en-US" sz="4000" baseline="30000" dirty="0">
                <a:solidFill>
                  <a:schemeClr val="bg1"/>
                </a:solidFill>
                <a:effectLst>
                  <a:glow rad="139700">
                    <a:schemeClr val="tx1"/>
                  </a:glow>
                </a:effectLst>
              </a:rPr>
              <a:t>26</a:t>
            </a:r>
            <a:r>
              <a:rPr lang="en-US" sz="4000" dirty="0">
                <a:solidFill>
                  <a:schemeClr val="bg1"/>
                </a:solidFill>
                <a:effectLst>
                  <a:glow rad="139700">
                    <a:schemeClr val="tx1"/>
                  </a:glow>
                </a:effectLst>
              </a:rPr>
              <a:t> for he has been longing for you all and has been distressed because you heard that he was ill. </a:t>
            </a:r>
            <a:r>
              <a:rPr lang="en-US" sz="4000" baseline="30000" dirty="0">
                <a:solidFill>
                  <a:schemeClr val="bg1"/>
                </a:solidFill>
                <a:effectLst>
                  <a:glow rad="139700">
                    <a:schemeClr val="tx1"/>
                  </a:glow>
                </a:effectLst>
              </a:rPr>
              <a:t>27</a:t>
            </a:r>
            <a:r>
              <a:rPr lang="en-US" sz="4000" dirty="0">
                <a:solidFill>
                  <a:schemeClr val="bg1"/>
                </a:solidFill>
                <a:effectLst>
                  <a:glow rad="139700">
                    <a:schemeClr val="tx1"/>
                  </a:glow>
                </a:effectLst>
              </a:rPr>
              <a:t> Indeed he was ill, near to death. But God had mercy on him, and not only on him but on me also, lest I should have sorrow upon sorrow.</a:t>
            </a:r>
          </a:p>
          <a:p>
            <a:pPr algn="l"/>
            <a:r>
              <a:rPr lang="en-US" sz="4000" dirty="0">
                <a:solidFill>
                  <a:schemeClr val="bg1"/>
                </a:solidFill>
                <a:effectLst>
                  <a:glow rad="139700">
                    <a:schemeClr val="tx1"/>
                  </a:glow>
                </a:effectLst>
              </a:rPr>
              <a:t>                                                       Philippians 2:25-27</a:t>
            </a:r>
          </a:p>
        </p:txBody>
      </p:sp>
    </p:spTree>
    <p:custDataLst>
      <p:tags r:id="rId1"/>
    </p:custDataLst>
    <p:extLst>
      <p:ext uri="{BB962C8B-B14F-4D97-AF65-F5344CB8AC3E}">
        <p14:creationId xmlns:p14="http://schemas.microsoft.com/office/powerpoint/2010/main" val="2946910298"/>
      </p:ext>
    </p:extLst>
  </p:cSld>
  <p:clrMapOvr>
    <a:masterClrMapping/>
  </p:clrMapOvr>
  <p:extLst>
    <p:ext uri="{E180D4A7-C9FB-4DFB-919C-405C955672EB}">
      <p14:showEvtLst xmlns:p14="http://schemas.microsoft.com/office/powerpoint/2010/main">
        <p14:playEvt time="19" objId="3"/>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872923DF-CBAE-5525-8B9A-4B4096F85203}"/>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4" name="TextBox 3">
            <a:extLst>
              <a:ext uri="{FF2B5EF4-FFF2-40B4-BE49-F238E27FC236}">
                <a16:creationId xmlns:a16="http://schemas.microsoft.com/office/drawing/2014/main" id="{309BC96E-2B9F-B8D7-C961-D6C0543546AA}"/>
              </a:ext>
            </a:extLst>
          </p:cNvPr>
          <p:cNvSpPr txBox="1"/>
          <p:nvPr/>
        </p:nvSpPr>
        <p:spPr>
          <a:xfrm>
            <a:off x="2935455" y="48168"/>
            <a:ext cx="5517472"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What Can We Learn?</a:t>
            </a:r>
          </a:p>
        </p:txBody>
      </p:sp>
      <p:sp>
        <p:nvSpPr>
          <p:cNvPr id="6" name="TextBox 5">
            <a:extLst>
              <a:ext uri="{FF2B5EF4-FFF2-40B4-BE49-F238E27FC236}">
                <a16:creationId xmlns:a16="http://schemas.microsoft.com/office/drawing/2014/main" id="{DE3D4DD3-7247-30C5-D0E2-9FFB5AAD8284}"/>
              </a:ext>
            </a:extLst>
          </p:cNvPr>
          <p:cNvSpPr txBox="1"/>
          <p:nvPr/>
        </p:nvSpPr>
        <p:spPr>
          <a:xfrm>
            <a:off x="686906" y="2607829"/>
            <a:ext cx="10818185" cy="255454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It takes great, intentional effort to </a:t>
            </a:r>
          </a:p>
          <a:p>
            <a:pPr marL="571500" indent="-571500" algn="l">
              <a:buFont typeface="Arial" panose="020B0604020202020204" pitchFamily="34" charset="0"/>
              <a:buChar char="•"/>
            </a:pPr>
            <a:r>
              <a:rPr lang="en-US" sz="4000" dirty="0">
                <a:solidFill>
                  <a:schemeClr val="bg1"/>
                </a:solidFill>
                <a:effectLst>
                  <a:glow rad="139700">
                    <a:schemeClr val="tx1"/>
                  </a:glow>
                </a:effectLst>
              </a:rPr>
              <a:t>Really love each other</a:t>
            </a:r>
          </a:p>
          <a:p>
            <a:pPr marL="571500" indent="-571500" algn="l">
              <a:buFont typeface="Arial" panose="020B0604020202020204" pitchFamily="34" charset="0"/>
              <a:buChar char="•"/>
            </a:pPr>
            <a:r>
              <a:rPr lang="en-US" sz="4000" dirty="0">
                <a:solidFill>
                  <a:schemeClr val="bg1"/>
                </a:solidFill>
                <a:effectLst>
                  <a:glow rad="139700">
                    <a:schemeClr val="tx1"/>
                  </a:glow>
                </a:effectLst>
              </a:rPr>
              <a:t>Support each other</a:t>
            </a:r>
          </a:p>
          <a:p>
            <a:pPr marL="571500" indent="-571500" algn="l">
              <a:buFont typeface="Arial" panose="020B0604020202020204" pitchFamily="34" charset="0"/>
              <a:buChar char="•"/>
            </a:pPr>
            <a:r>
              <a:rPr lang="en-US" sz="4000" dirty="0">
                <a:solidFill>
                  <a:schemeClr val="bg1"/>
                </a:solidFill>
                <a:effectLst>
                  <a:glow rad="139700">
                    <a:schemeClr val="tx1"/>
                  </a:glow>
                </a:effectLst>
              </a:rPr>
              <a:t>Spur one another on to love and good deeds</a:t>
            </a:r>
          </a:p>
        </p:txBody>
      </p:sp>
      <p:sp>
        <p:nvSpPr>
          <p:cNvPr id="3" name="TextBox 2">
            <a:extLst>
              <a:ext uri="{FF2B5EF4-FFF2-40B4-BE49-F238E27FC236}">
                <a16:creationId xmlns:a16="http://schemas.microsoft.com/office/drawing/2014/main" id="{D9A91007-5BCF-7D3B-541A-DC709D711B2C}"/>
              </a:ext>
            </a:extLst>
          </p:cNvPr>
          <p:cNvSpPr txBox="1"/>
          <p:nvPr/>
        </p:nvSpPr>
        <p:spPr>
          <a:xfrm>
            <a:off x="334229" y="1231846"/>
            <a:ext cx="10524271"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God has called us to humility and selflessness…</a:t>
            </a:r>
          </a:p>
        </p:txBody>
      </p:sp>
    </p:spTree>
    <p:custDataLst>
      <p:tags r:id="rId1"/>
    </p:custDataLst>
    <p:extLst>
      <p:ext uri="{BB962C8B-B14F-4D97-AF65-F5344CB8AC3E}">
        <p14:creationId xmlns:p14="http://schemas.microsoft.com/office/powerpoint/2010/main" val="36079628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4622027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a:t>
            </a:r>
            <a:r>
              <a:rPr kumimoji="0" lang="en-US" sz="4267" b="1" i="0" u="none" strike="noStrike" kern="1200" cap="none" spc="0" normalizeH="0" baseline="0" noProof="0">
                <a:ln>
                  <a:noFill/>
                </a:ln>
                <a:solidFill>
                  <a:srgbClr val="FFFFFF"/>
                </a:solidFill>
                <a:effectLst/>
                <a:uLnTx/>
                <a:uFillTx/>
                <a:latin typeface="Arial" charset="0"/>
                <a:ea typeface="ＭＳ Ｐゴシック" charset="0"/>
                <a:cs typeface="Arial" charset="0"/>
              </a:rPr>
              <a:t>presentation for </a:t>
            </a: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465871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AB903BD6-B928-D57A-FBAD-BCFA7B9E0A72}"/>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A33F0155-1351-9B4B-5FF0-F1B5378E4871}"/>
              </a:ext>
            </a:extLst>
          </p:cNvPr>
          <p:cNvSpPr txBox="1"/>
          <p:nvPr/>
        </p:nvSpPr>
        <p:spPr>
          <a:xfrm>
            <a:off x="167114" y="1345985"/>
            <a:ext cx="11857771" cy="440120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a:solidFill>
                  <a:schemeClr val="bg1"/>
                </a:solidFill>
                <a:effectLst>
                  <a:glow rad="139700">
                    <a:schemeClr val="tx1"/>
                  </a:glow>
                </a:effectLst>
              </a:rPr>
              <a:t>28</a:t>
            </a:r>
            <a:r>
              <a:rPr lang="en-US" sz="4000">
                <a:solidFill>
                  <a:schemeClr val="bg1"/>
                </a:solidFill>
                <a:effectLst>
                  <a:glow rad="139700">
                    <a:schemeClr val="tx1"/>
                  </a:glow>
                </a:effectLst>
              </a:rPr>
              <a:t> I am the more eager to send him, therefore, that you may rejoice at seeing him again, and that I may be less anxious. </a:t>
            </a:r>
            <a:r>
              <a:rPr lang="en-US" sz="4000" baseline="30000">
                <a:solidFill>
                  <a:schemeClr val="bg1"/>
                </a:solidFill>
                <a:effectLst>
                  <a:glow rad="139700">
                    <a:schemeClr val="tx1"/>
                  </a:glow>
                </a:effectLst>
              </a:rPr>
              <a:t>29</a:t>
            </a:r>
            <a:r>
              <a:rPr lang="en-US" sz="4000">
                <a:solidFill>
                  <a:schemeClr val="bg1"/>
                </a:solidFill>
                <a:effectLst>
                  <a:glow rad="139700">
                    <a:schemeClr val="tx1"/>
                  </a:glow>
                </a:effectLst>
              </a:rPr>
              <a:t> So receive him in the Lord with all joy, and honor such men, </a:t>
            </a:r>
            <a:r>
              <a:rPr lang="en-US" sz="4000" baseline="30000">
                <a:solidFill>
                  <a:schemeClr val="bg1"/>
                </a:solidFill>
                <a:effectLst>
                  <a:glow rad="139700">
                    <a:schemeClr val="tx1"/>
                  </a:glow>
                </a:effectLst>
              </a:rPr>
              <a:t>30</a:t>
            </a:r>
            <a:r>
              <a:rPr lang="en-US" sz="4000">
                <a:solidFill>
                  <a:schemeClr val="bg1"/>
                </a:solidFill>
                <a:effectLst>
                  <a:glow rad="139700">
                    <a:schemeClr val="tx1"/>
                  </a:glow>
                </a:effectLst>
              </a:rPr>
              <a:t> for he nearly died for the work of Christ, risking his life to complete what was lacking in your service to me.   </a:t>
            </a:r>
          </a:p>
          <a:p>
            <a:pPr algn="l"/>
            <a:r>
              <a:rPr lang="en-US" sz="4000">
                <a:solidFill>
                  <a:schemeClr val="bg1"/>
                </a:solidFill>
                <a:effectLst>
                  <a:glow rad="139700">
                    <a:schemeClr val="tx1"/>
                  </a:glow>
                </a:effectLst>
              </a:rPr>
              <a:t>                                                       Philippians 2:28-30</a:t>
            </a:r>
          </a:p>
        </p:txBody>
      </p:sp>
    </p:spTree>
    <p:custDataLst>
      <p:tags r:id="rId1"/>
    </p:custDataLst>
    <p:extLst>
      <p:ext uri="{BB962C8B-B14F-4D97-AF65-F5344CB8AC3E}">
        <p14:creationId xmlns:p14="http://schemas.microsoft.com/office/powerpoint/2010/main" val="2625114527"/>
      </p:ext>
    </p:extLst>
  </p:cSld>
  <p:clrMapOvr>
    <a:masterClrMapping/>
  </p:clrMapOvr>
  <p:extLst>
    <p:ext uri="{E180D4A7-C9FB-4DFB-919C-405C955672EB}">
      <p14:showEvtLst xmlns:p14="http://schemas.microsoft.com/office/powerpoint/2010/main">
        <p14:playEvt time="19"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D5A9563-8284-9627-3CB5-29FD7B214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F97DA5-89E4-92A2-6703-F1D81B255B97}"/>
              </a:ext>
            </a:extLst>
          </p:cNvPr>
          <p:cNvSpPr txBox="1"/>
          <p:nvPr/>
        </p:nvSpPr>
        <p:spPr>
          <a:xfrm>
            <a:off x="7771519" y="3655892"/>
            <a:ext cx="3353162"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Timothy</a:t>
            </a:r>
          </a:p>
        </p:txBody>
      </p:sp>
      <p:sp>
        <p:nvSpPr>
          <p:cNvPr id="3" name="TextBox 2">
            <a:extLst>
              <a:ext uri="{FF2B5EF4-FFF2-40B4-BE49-F238E27FC236}">
                <a16:creationId xmlns:a16="http://schemas.microsoft.com/office/drawing/2014/main" id="{64729D65-C63A-3997-7741-2BE109385957}"/>
              </a:ext>
            </a:extLst>
          </p:cNvPr>
          <p:cNvSpPr txBox="1"/>
          <p:nvPr/>
        </p:nvSpPr>
        <p:spPr>
          <a:xfrm>
            <a:off x="8530413" y="1566940"/>
            <a:ext cx="1835374"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Paul</a:t>
            </a:r>
          </a:p>
        </p:txBody>
      </p:sp>
      <p:sp>
        <p:nvSpPr>
          <p:cNvPr id="4" name="TextBox 3">
            <a:extLst>
              <a:ext uri="{FF2B5EF4-FFF2-40B4-BE49-F238E27FC236}">
                <a16:creationId xmlns:a16="http://schemas.microsoft.com/office/drawing/2014/main" id="{08C438A3-C4FF-7A31-8EF4-80FD29464FFF}"/>
              </a:ext>
            </a:extLst>
          </p:cNvPr>
          <p:cNvSpPr txBox="1"/>
          <p:nvPr/>
        </p:nvSpPr>
        <p:spPr>
          <a:xfrm>
            <a:off x="6799811" y="5392158"/>
            <a:ext cx="5296578"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Epaphroditus</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785D8D1-72D1-5200-B46C-34A0344C66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3655" y="107118"/>
            <a:ext cx="9054709" cy="6609277"/>
          </a:xfrm>
          <a:prstGeom prst="rect">
            <a:avLst/>
          </a:prstGeom>
        </p:spPr>
      </p:pic>
      <p:sp>
        <p:nvSpPr>
          <p:cNvPr id="4" name="TextBox 3">
            <a:extLst>
              <a:ext uri="{FF2B5EF4-FFF2-40B4-BE49-F238E27FC236}">
                <a16:creationId xmlns:a16="http://schemas.microsoft.com/office/drawing/2014/main" id="{68965BCA-8771-D68E-6E98-BF3EF0E269D4}"/>
              </a:ext>
            </a:extLst>
          </p:cNvPr>
          <p:cNvSpPr txBox="1"/>
          <p:nvPr/>
        </p:nvSpPr>
        <p:spPr>
          <a:xfrm>
            <a:off x="2268430" y="81645"/>
            <a:ext cx="7541322" cy="923330"/>
          </a:xfrm>
          <a:prstGeom prst="rect">
            <a:avLst/>
          </a:prstGeom>
          <a:noFill/>
        </p:spPr>
        <p:txBody>
          <a:bodyPr wrap="square" rtlCol="0">
            <a:spAutoFit/>
          </a:bodyPr>
          <a:lstStyle/>
          <a:p>
            <a:pPr algn="ctr"/>
            <a:r>
              <a:rPr lang="en-US" sz="5400" b="1">
                <a:solidFill>
                  <a:srgbClr val="FFFF00"/>
                </a:solidFill>
                <a:effectLst>
                  <a:glow rad="139700">
                    <a:schemeClr val="tx1"/>
                  </a:glow>
                </a:effectLst>
                <a:latin typeface="Calibri" panose="020F0502020204030204" pitchFamily="34" charset="0"/>
                <a:cs typeface="Calibri" panose="020F0502020204030204" pitchFamily="34" charset="0"/>
              </a:rPr>
              <a:t>The </a:t>
            </a:r>
            <a:r>
              <a:rPr lang="en-US" sz="5400" b="1" dirty="0">
                <a:solidFill>
                  <a:srgbClr val="FFFF00"/>
                </a:solidFill>
                <a:effectLst>
                  <a:glow rad="139700">
                    <a:schemeClr val="tx1"/>
                  </a:glow>
                </a:effectLst>
                <a:latin typeface="Calibri" panose="020F0502020204030204" pitchFamily="34" charset="0"/>
                <a:cs typeface="Calibri" panose="020F0502020204030204" pitchFamily="34" charset="0"/>
              </a:rPr>
              <a:t>Background</a:t>
            </a:r>
            <a:r>
              <a:rPr lang="en-US" sz="5400" b="1">
                <a:solidFill>
                  <a:srgbClr val="FFFF00"/>
                </a:solidFill>
                <a:effectLst>
                  <a:glow rad="139700">
                    <a:schemeClr val="tx1"/>
                  </a:glow>
                </a:effectLst>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10611437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extLst>
    <p:ext uri="{E180D4A7-C9FB-4DFB-919C-405C955672EB}">
      <p14:showEvtLst xmlns:p14="http://schemas.microsoft.com/office/powerpoint/2010/main">
        <p14:playEvt time="19"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E68F165F-C83E-6C5B-578E-99F817434B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4" name="TextBox 3">
            <a:extLst>
              <a:ext uri="{FF2B5EF4-FFF2-40B4-BE49-F238E27FC236}">
                <a16:creationId xmlns:a16="http://schemas.microsoft.com/office/drawing/2014/main" id="{686CF2BE-CA18-270D-6312-52219709FD92}"/>
              </a:ext>
            </a:extLst>
          </p:cNvPr>
          <p:cNvSpPr txBox="1"/>
          <p:nvPr/>
        </p:nvSpPr>
        <p:spPr>
          <a:xfrm>
            <a:off x="4775909" y="156143"/>
            <a:ext cx="7129259"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Second Missionary Journey</a:t>
            </a:r>
          </a:p>
        </p:txBody>
      </p:sp>
      <p:sp>
        <p:nvSpPr>
          <p:cNvPr id="5" name="Oval 4">
            <a:extLst>
              <a:ext uri="{FF2B5EF4-FFF2-40B4-BE49-F238E27FC236}">
                <a16:creationId xmlns:a16="http://schemas.microsoft.com/office/drawing/2014/main" id="{3BED23F9-D861-B35B-DC06-E22A0CBD37CB}"/>
              </a:ext>
            </a:extLst>
          </p:cNvPr>
          <p:cNvSpPr/>
          <p:nvPr/>
        </p:nvSpPr>
        <p:spPr>
          <a:xfrm>
            <a:off x="8664315" y="4302177"/>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D269766-160C-4CE7-07A3-66F27074DCFD}"/>
              </a:ext>
            </a:extLst>
          </p:cNvPr>
          <p:cNvSpPr/>
          <p:nvPr/>
        </p:nvSpPr>
        <p:spPr>
          <a:xfrm>
            <a:off x="5294028" y="2698372"/>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30621FD-6D86-AE62-1306-F47F6DFDC16B}"/>
              </a:ext>
            </a:extLst>
          </p:cNvPr>
          <p:cNvSpPr/>
          <p:nvPr/>
        </p:nvSpPr>
        <p:spPr>
          <a:xfrm>
            <a:off x="4846830" y="2940712"/>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E8716E5-06BD-7CFC-8E80-96480E3CF7EC}"/>
              </a:ext>
            </a:extLst>
          </p:cNvPr>
          <p:cNvSpPr/>
          <p:nvPr/>
        </p:nvSpPr>
        <p:spPr>
          <a:xfrm>
            <a:off x="5119150" y="4412243"/>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1E4B617-A297-0056-1950-CB6A9DF774D6}"/>
              </a:ext>
            </a:extLst>
          </p:cNvPr>
          <p:cNvSpPr txBox="1"/>
          <p:nvPr/>
        </p:nvSpPr>
        <p:spPr>
          <a:xfrm>
            <a:off x="8844197" y="3971469"/>
            <a:ext cx="1051955"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Lystra</a:t>
            </a:r>
          </a:p>
        </p:txBody>
      </p:sp>
      <p:sp>
        <p:nvSpPr>
          <p:cNvPr id="13" name="TextBox 12">
            <a:extLst>
              <a:ext uri="{FF2B5EF4-FFF2-40B4-BE49-F238E27FC236}">
                <a16:creationId xmlns:a16="http://schemas.microsoft.com/office/drawing/2014/main" id="{F3DD5809-3300-E9A5-6BA1-173FF981D6D0}"/>
              </a:ext>
            </a:extLst>
          </p:cNvPr>
          <p:cNvSpPr txBox="1"/>
          <p:nvPr/>
        </p:nvSpPr>
        <p:spPr>
          <a:xfrm>
            <a:off x="5347306" y="2270228"/>
            <a:ext cx="1305165"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Philippi</a:t>
            </a:r>
          </a:p>
        </p:txBody>
      </p:sp>
      <p:sp>
        <p:nvSpPr>
          <p:cNvPr id="14" name="TextBox 13">
            <a:extLst>
              <a:ext uri="{FF2B5EF4-FFF2-40B4-BE49-F238E27FC236}">
                <a16:creationId xmlns:a16="http://schemas.microsoft.com/office/drawing/2014/main" id="{4EBB1D32-74FA-5EE2-5F02-C91C8D8634AF}"/>
              </a:ext>
            </a:extLst>
          </p:cNvPr>
          <p:cNvSpPr txBox="1"/>
          <p:nvPr/>
        </p:nvSpPr>
        <p:spPr>
          <a:xfrm>
            <a:off x="3312374" y="3023158"/>
            <a:ext cx="2086918"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Thessalonica</a:t>
            </a:r>
          </a:p>
        </p:txBody>
      </p:sp>
      <p:sp>
        <p:nvSpPr>
          <p:cNvPr id="15" name="TextBox 14">
            <a:extLst>
              <a:ext uri="{FF2B5EF4-FFF2-40B4-BE49-F238E27FC236}">
                <a16:creationId xmlns:a16="http://schemas.microsoft.com/office/drawing/2014/main" id="{C91EB2FD-3256-0A4D-6A98-CC67286D14F2}"/>
              </a:ext>
            </a:extLst>
          </p:cNvPr>
          <p:cNvSpPr txBox="1"/>
          <p:nvPr/>
        </p:nvSpPr>
        <p:spPr>
          <a:xfrm>
            <a:off x="5207401" y="4001284"/>
            <a:ext cx="1225208"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Athens</a:t>
            </a:r>
          </a:p>
        </p:txBody>
      </p:sp>
      <p:sp>
        <p:nvSpPr>
          <p:cNvPr id="17" name="Arrow: Right 16">
            <a:extLst>
              <a:ext uri="{FF2B5EF4-FFF2-40B4-BE49-F238E27FC236}">
                <a16:creationId xmlns:a16="http://schemas.microsoft.com/office/drawing/2014/main" id="{565F65F2-3988-2129-12E1-8900EAE73D96}"/>
              </a:ext>
            </a:extLst>
          </p:cNvPr>
          <p:cNvSpPr/>
          <p:nvPr/>
        </p:nvSpPr>
        <p:spPr>
          <a:xfrm rot="12426293">
            <a:off x="5334794" y="3550476"/>
            <a:ext cx="3444915" cy="1414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E0602BF7-948A-1D45-3E70-741360ABCA4D}"/>
              </a:ext>
            </a:extLst>
          </p:cNvPr>
          <p:cNvSpPr/>
          <p:nvPr/>
        </p:nvSpPr>
        <p:spPr>
          <a:xfrm rot="8390612">
            <a:off x="4742881" y="2657288"/>
            <a:ext cx="487536" cy="16256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C4821A53-8E72-3B50-7847-56BF43EA5E46}"/>
              </a:ext>
            </a:extLst>
          </p:cNvPr>
          <p:cNvSpPr/>
          <p:nvPr/>
        </p:nvSpPr>
        <p:spPr>
          <a:xfrm rot="4389034">
            <a:off x="4347529" y="3667044"/>
            <a:ext cx="1228787" cy="14278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FE2C6A58-65B9-B133-F2A6-5290BAB51BDE}"/>
              </a:ext>
            </a:extLst>
          </p:cNvPr>
          <p:cNvSpPr/>
          <p:nvPr/>
        </p:nvSpPr>
        <p:spPr>
          <a:xfrm rot="11237234">
            <a:off x="8829338" y="4554282"/>
            <a:ext cx="1430932" cy="16707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8CC8CA1-ADA0-CB85-A639-A78B22541053}"/>
              </a:ext>
            </a:extLst>
          </p:cNvPr>
          <p:cNvSpPr/>
          <p:nvPr/>
        </p:nvSpPr>
        <p:spPr>
          <a:xfrm>
            <a:off x="10353048" y="4673641"/>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A646C2D-F3F5-C51C-7174-8A5EC30958DE}"/>
              </a:ext>
            </a:extLst>
          </p:cNvPr>
          <p:cNvSpPr txBox="1"/>
          <p:nvPr/>
        </p:nvSpPr>
        <p:spPr>
          <a:xfrm>
            <a:off x="10532930" y="4230507"/>
            <a:ext cx="1340303"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Antioch</a:t>
            </a:r>
          </a:p>
        </p:txBody>
      </p:sp>
      <p:sp>
        <p:nvSpPr>
          <p:cNvPr id="11" name="TextBox 10">
            <a:extLst>
              <a:ext uri="{FF2B5EF4-FFF2-40B4-BE49-F238E27FC236}">
                <a16:creationId xmlns:a16="http://schemas.microsoft.com/office/drawing/2014/main" id="{07383397-4585-A05D-F62E-ACCC565BBE62}"/>
              </a:ext>
            </a:extLst>
          </p:cNvPr>
          <p:cNvSpPr txBox="1"/>
          <p:nvPr/>
        </p:nvSpPr>
        <p:spPr>
          <a:xfrm>
            <a:off x="416531" y="5100407"/>
            <a:ext cx="6858929" cy="156966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A Riot…</a:t>
            </a:r>
          </a:p>
          <a:p>
            <a:r>
              <a:rPr lang="en-US" sz="4800" dirty="0">
                <a:solidFill>
                  <a:srgbClr val="FFFF00"/>
                </a:solidFill>
                <a:effectLst>
                  <a:glow rad="139700">
                    <a:schemeClr val="tx1"/>
                  </a:glow>
                </a:effectLst>
              </a:rPr>
              <a:t>Paul had to leave at night!</a:t>
            </a:r>
          </a:p>
        </p:txBody>
      </p:sp>
    </p:spTree>
    <p:custDataLst>
      <p:tags r:id="rId1"/>
    </p:custDataLst>
    <p:extLst>
      <p:ext uri="{BB962C8B-B14F-4D97-AF65-F5344CB8AC3E}">
        <p14:creationId xmlns:p14="http://schemas.microsoft.com/office/powerpoint/2010/main" val="18631051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 grpId="0" animBg="1"/>
      <p:bldP spid="11" grpId="0"/>
    </p:bldLst>
  </p:timing>
  <p:extLst>
    <p:ext uri="{E180D4A7-C9FB-4DFB-919C-405C955672EB}">
      <p14:showEvtLst xmlns:p14="http://schemas.microsoft.com/office/powerpoint/2010/main">
        <p14:playEvt time="19"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4C1BC060-CE84-3091-691F-B61426A17BAF}"/>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5" name="TextBox 4">
            <a:extLst>
              <a:ext uri="{FF2B5EF4-FFF2-40B4-BE49-F238E27FC236}">
                <a16:creationId xmlns:a16="http://schemas.microsoft.com/office/drawing/2014/main" id="{561591E6-CE24-4513-AFEF-C7E70CDE9ABA}"/>
              </a:ext>
            </a:extLst>
          </p:cNvPr>
          <p:cNvSpPr txBox="1"/>
          <p:nvPr/>
        </p:nvSpPr>
        <p:spPr>
          <a:xfrm>
            <a:off x="4775909" y="156143"/>
            <a:ext cx="7129259"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a:solidFill>
                  <a:schemeClr val="bg1"/>
                </a:solidFill>
                <a:effectLst>
                  <a:glow rad="139700">
                    <a:schemeClr val="tx1"/>
                  </a:glow>
                </a:effectLst>
              </a:rPr>
              <a:t>Second Missionary Journey</a:t>
            </a:r>
          </a:p>
        </p:txBody>
      </p:sp>
      <p:sp>
        <p:nvSpPr>
          <p:cNvPr id="6" name="TextBox 5">
            <a:extLst>
              <a:ext uri="{FF2B5EF4-FFF2-40B4-BE49-F238E27FC236}">
                <a16:creationId xmlns:a16="http://schemas.microsoft.com/office/drawing/2014/main" id="{A97E38EF-F9AA-E6E4-858D-24183FE9AC8D}"/>
              </a:ext>
            </a:extLst>
          </p:cNvPr>
          <p:cNvSpPr txBox="1"/>
          <p:nvPr/>
        </p:nvSpPr>
        <p:spPr>
          <a:xfrm>
            <a:off x="516441" y="1143283"/>
            <a:ext cx="11159115"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a:solidFill>
                  <a:schemeClr val="bg1"/>
                </a:solidFill>
                <a:effectLst>
                  <a:glow rad="139700">
                    <a:schemeClr val="tx1"/>
                  </a:glow>
                </a:effectLst>
              </a:rPr>
              <a:t>But </a:t>
            </a:r>
            <a:r>
              <a:rPr lang="en-US" sz="4000" dirty="0">
                <a:solidFill>
                  <a:srgbClr val="FFFF00"/>
                </a:solidFill>
                <a:effectLst>
                  <a:glow rad="139700">
                    <a:schemeClr val="tx1"/>
                  </a:glow>
                </a:effectLst>
              </a:rPr>
              <a:t>since we were torn away from you</a:t>
            </a:r>
            <a:r>
              <a:rPr lang="en-US" sz="4000">
                <a:solidFill>
                  <a:schemeClr val="bg1"/>
                </a:solidFill>
                <a:effectLst>
                  <a:glow rad="139700">
                    <a:schemeClr val="tx1"/>
                  </a:glow>
                </a:effectLst>
              </a:rPr>
              <a:t>, brothers, for a short time… we endeavored the more eagerly and with great desire to see you face to face, because we wanted to come to you…  Therefore when we could bear it no longer, </a:t>
            </a:r>
            <a:r>
              <a:rPr lang="en-US" sz="4000" dirty="0">
                <a:solidFill>
                  <a:srgbClr val="FFFF00"/>
                </a:solidFill>
                <a:effectLst>
                  <a:glow rad="139700">
                    <a:schemeClr val="tx1"/>
                  </a:glow>
                </a:effectLst>
              </a:rPr>
              <a:t>we were willing to be left behind at Athens alone, and we sent Timothy</a:t>
            </a:r>
            <a:r>
              <a:rPr lang="en-US" sz="4000">
                <a:solidFill>
                  <a:schemeClr val="bg1"/>
                </a:solidFill>
                <a:effectLst>
                  <a:glow rad="139700">
                    <a:schemeClr val="tx1"/>
                  </a:glow>
                </a:effectLst>
              </a:rPr>
              <a:t>… to establish and exhort you in your faith, that no one be moved by these afflictions. </a:t>
            </a:r>
          </a:p>
          <a:p>
            <a:pPr algn="l"/>
            <a:r>
              <a:rPr lang="en-US" sz="4000" dirty="0">
                <a:solidFill>
                  <a:srgbClr val="FFFF00"/>
                </a:solidFill>
                <a:effectLst>
                  <a:glow rad="139700">
                    <a:schemeClr val="tx1"/>
                  </a:glow>
                </a:effectLst>
              </a:rPr>
              <a:t>                                        1 Thessalonians 2:18-3:3</a:t>
            </a:r>
          </a:p>
        </p:txBody>
      </p:sp>
    </p:spTree>
    <p:custDataLst>
      <p:tags r:id="rId1"/>
    </p:custDataLst>
    <p:extLst>
      <p:ext uri="{BB962C8B-B14F-4D97-AF65-F5344CB8AC3E}">
        <p14:creationId xmlns:p14="http://schemas.microsoft.com/office/powerpoint/2010/main" val="1033246440"/>
      </p:ext>
    </p:extLst>
  </p:cSld>
  <p:clrMapOvr>
    <a:masterClrMapping/>
  </p:clrMapOvr>
  <p:transition spd="slow">
    <p:randomBar dir="vert"/>
  </p:transition>
  <p:extLst>
    <p:ext uri="{E180D4A7-C9FB-4DFB-919C-405C955672EB}">
      <p14:showEvtLst xmlns:p14="http://schemas.microsoft.com/office/powerpoint/2010/main">
        <p14:playEvt time="19"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132FFA3B-7D74-B022-4047-48EFD08C53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2192001" cy="6848596"/>
          </a:xfrm>
          <a:prstGeom prst="rect">
            <a:avLst/>
          </a:prstGeom>
        </p:spPr>
      </p:pic>
      <p:sp>
        <p:nvSpPr>
          <p:cNvPr id="3" name="TextBox 2">
            <a:extLst>
              <a:ext uri="{FF2B5EF4-FFF2-40B4-BE49-F238E27FC236}">
                <a16:creationId xmlns:a16="http://schemas.microsoft.com/office/drawing/2014/main" id="{80400277-4F73-DB3E-531D-958BFFA2832F}"/>
              </a:ext>
            </a:extLst>
          </p:cNvPr>
          <p:cNvSpPr txBox="1"/>
          <p:nvPr/>
        </p:nvSpPr>
        <p:spPr>
          <a:xfrm>
            <a:off x="4775909" y="156143"/>
            <a:ext cx="7129259"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a:solidFill>
                  <a:srgbClr val="FFFF00"/>
                </a:solidFill>
                <a:effectLst>
                  <a:glow rad="139700">
                    <a:schemeClr val="tx1"/>
                  </a:glow>
                </a:effectLst>
              </a:rPr>
              <a:t>Second Missionary Journey</a:t>
            </a:r>
          </a:p>
        </p:txBody>
      </p:sp>
      <p:sp>
        <p:nvSpPr>
          <p:cNvPr id="4" name="Oval 3">
            <a:extLst>
              <a:ext uri="{FF2B5EF4-FFF2-40B4-BE49-F238E27FC236}">
                <a16:creationId xmlns:a16="http://schemas.microsoft.com/office/drawing/2014/main" id="{6E13FDA9-25FB-BB3B-8682-C3DBBE01D4C0}"/>
              </a:ext>
            </a:extLst>
          </p:cNvPr>
          <p:cNvSpPr/>
          <p:nvPr/>
        </p:nvSpPr>
        <p:spPr>
          <a:xfrm>
            <a:off x="8664315" y="4302177"/>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C0BEC1B-2F72-389F-F83E-41FF14EA8886}"/>
              </a:ext>
            </a:extLst>
          </p:cNvPr>
          <p:cNvSpPr/>
          <p:nvPr/>
        </p:nvSpPr>
        <p:spPr>
          <a:xfrm>
            <a:off x="5294028" y="2698372"/>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9D67E32-CBF2-0257-D700-04DC67808350}"/>
              </a:ext>
            </a:extLst>
          </p:cNvPr>
          <p:cNvSpPr/>
          <p:nvPr/>
        </p:nvSpPr>
        <p:spPr>
          <a:xfrm>
            <a:off x="4846830" y="2940712"/>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262AC93-4CA5-1E65-ECC8-86FDE4F1E495}"/>
              </a:ext>
            </a:extLst>
          </p:cNvPr>
          <p:cNvSpPr/>
          <p:nvPr/>
        </p:nvSpPr>
        <p:spPr>
          <a:xfrm>
            <a:off x="5119150" y="4412243"/>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5F1BA2-9F77-D1CC-824A-177CB56246D6}"/>
              </a:ext>
            </a:extLst>
          </p:cNvPr>
          <p:cNvSpPr txBox="1"/>
          <p:nvPr/>
        </p:nvSpPr>
        <p:spPr>
          <a:xfrm>
            <a:off x="8844197" y="3971469"/>
            <a:ext cx="1051955"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Lystra</a:t>
            </a:r>
          </a:p>
        </p:txBody>
      </p:sp>
      <p:sp>
        <p:nvSpPr>
          <p:cNvPr id="10" name="TextBox 9">
            <a:extLst>
              <a:ext uri="{FF2B5EF4-FFF2-40B4-BE49-F238E27FC236}">
                <a16:creationId xmlns:a16="http://schemas.microsoft.com/office/drawing/2014/main" id="{F3B9DA7E-A060-65C6-45EB-28DA0CAEF26B}"/>
              </a:ext>
            </a:extLst>
          </p:cNvPr>
          <p:cNvSpPr txBox="1"/>
          <p:nvPr/>
        </p:nvSpPr>
        <p:spPr>
          <a:xfrm>
            <a:off x="5347306" y="2270228"/>
            <a:ext cx="1305165"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Philippi</a:t>
            </a:r>
          </a:p>
        </p:txBody>
      </p:sp>
      <p:sp>
        <p:nvSpPr>
          <p:cNvPr id="11" name="TextBox 10">
            <a:extLst>
              <a:ext uri="{FF2B5EF4-FFF2-40B4-BE49-F238E27FC236}">
                <a16:creationId xmlns:a16="http://schemas.microsoft.com/office/drawing/2014/main" id="{527DC9EA-EF2C-EB9D-D588-F28DCBF4793A}"/>
              </a:ext>
            </a:extLst>
          </p:cNvPr>
          <p:cNvSpPr txBox="1"/>
          <p:nvPr/>
        </p:nvSpPr>
        <p:spPr>
          <a:xfrm>
            <a:off x="3312374" y="3023158"/>
            <a:ext cx="2086918"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Thessalonica</a:t>
            </a:r>
          </a:p>
        </p:txBody>
      </p:sp>
      <p:sp>
        <p:nvSpPr>
          <p:cNvPr id="12" name="TextBox 11">
            <a:extLst>
              <a:ext uri="{FF2B5EF4-FFF2-40B4-BE49-F238E27FC236}">
                <a16:creationId xmlns:a16="http://schemas.microsoft.com/office/drawing/2014/main" id="{BC003FE2-65D5-8BF9-B743-FE1C512D3932}"/>
              </a:ext>
            </a:extLst>
          </p:cNvPr>
          <p:cNvSpPr txBox="1"/>
          <p:nvPr/>
        </p:nvSpPr>
        <p:spPr>
          <a:xfrm>
            <a:off x="5207401" y="4001284"/>
            <a:ext cx="1225208"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Athens</a:t>
            </a:r>
          </a:p>
        </p:txBody>
      </p:sp>
      <p:sp>
        <p:nvSpPr>
          <p:cNvPr id="14" name="Arrow: Right 13">
            <a:extLst>
              <a:ext uri="{FF2B5EF4-FFF2-40B4-BE49-F238E27FC236}">
                <a16:creationId xmlns:a16="http://schemas.microsoft.com/office/drawing/2014/main" id="{39D5DF96-2DD2-3B96-FF76-B66F49E2F672}"/>
              </a:ext>
            </a:extLst>
          </p:cNvPr>
          <p:cNvSpPr/>
          <p:nvPr/>
        </p:nvSpPr>
        <p:spPr>
          <a:xfrm rot="12426293">
            <a:off x="5334794" y="3550476"/>
            <a:ext cx="3444915" cy="1414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2E94132-64CF-3BE3-84D9-27E3AA98E797}"/>
              </a:ext>
            </a:extLst>
          </p:cNvPr>
          <p:cNvSpPr/>
          <p:nvPr/>
        </p:nvSpPr>
        <p:spPr>
          <a:xfrm rot="8390612">
            <a:off x="4742881" y="2657288"/>
            <a:ext cx="487536" cy="16256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3E75D46-723A-2DB4-F6AF-31E07F7E4520}"/>
              </a:ext>
            </a:extLst>
          </p:cNvPr>
          <p:cNvSpPr/>
          <p:nvPr/>
        </p:nvSpPr>
        <p:spPr>
          <a:xfrm rot="4389034">
            <a:off x="4347529" y="3667044"/>
            <a:ext cx="1228787" cy="14278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C5C8B0F-CF22-F4C4-24BE-D01F3A7460AF}"/>
              </a:ext>
            </a:extLst>
          </p:cNvPr>
          <p:cNvSpPr/>
          <p:nvPr/>
        </p:nvSpPr>
        <p:spPr>
          <a:xfrm rot="15109260" flipV="1">
            <a:off x="4620226" y="3604623"/>
            <a:ext cx="1228787" cy="26825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C4DFA7D3-C4F4-398C-B4C0-BBCE0A2470A7}"/>
              </a:ext>
            </a:extLst>
          </p:cNvPr>
          <p:cNvSpPr txBox="1"/>
          <p:nvPr/>
        </p:nvSpPr>
        <p:spPr>
          <a:xfrm>
            <a:off x="2995508" y="4926957"/>
            <a:ext cx="4227122" cy="1323439"/>
          </a:xfrm>
          <a:prstGeom prst="rect">
            <a:avLst/>
          </a:prstGeom>
          <a:solidFill>
            <a:srgbClr val="FF0000"/>
          </a:solid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chemeClr val="bg1"/>
                </a:solidFill>
                <a:effectLst/>
              </a:rPr>
              <a:t>Timothy sent to Thessalonica</a:t>
            </a:r>
          </a:p>
        </p:txBody>
      </p:sp>
      <p:sp>
        <p:nvSpPr>
          <p:cNvPr id="13" name="Arrow: Right 12">
            <a:extLst>
              <a:ext uri="{FF2B5EF4-FFF2-40B4-BE49-F238E27FC236}">
                <a16:creationId xmlns:a16="http://schemas.microsoft.com/office/drawing/2014/main" id="{F902D050-1DCA-DCE9-7259-50ADAAC0FB9B}"/>
              </a:ext>
            </a:extLst>
          </p:cNvPr>
          <p:cNvSpPr/>
          <p:nvPr/>
        </p:nvSpPr>
        <p:spPr>
          <a:xfrm rot="11237234">
            <a:off x="8829338" y="4554282"/>
            <a:ext cx="1430932" cy="16707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FF5029C-FED8-B23D-0394-76D023BDB2AB}"/>
              </a:ext>
            </a:extLst>
          </p:cNvPr>
          <p:cNvSpPr/>
          <p:nvPr/>
        </p:nvSpPr>
        <p:spPr>
          <a:xfrm>
            <a:off x="10353048" y="4673641"/>
            <a:ext cx="179882" cy="1648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0FC6EEE-532E-7AED-3693-59458AAD5A79}"/>
              </a:ext>
            </a:extLst>
          </p:cNvPr>
          <p:cNvSpPr txBox="1"/>
          <p:nvPr/>
        </p:nvSpPr>
        <p:spPr>
          <a:xfrm>
            <a:off x="10532930" y="4230507"/>
            <a:ext cx="1340303" cy="52322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2800">
                <a:solidFill>
                  <a:srgbClr val="FFFF00"/>
                </a:solidFill>
                <a:effectLst>
                  <a:glow rad="139700">
                    <a:schemeClr val="tx1"/>
                  </a:glow>
                </a:effectLst>
              </a:rPr>
              <a:t>Antioch</a:t>
            </a:r>
          </a:p>
        </p:txBody>
      </p:sp>
    </p:spTree>
    <p:custDataLst>
      <p:tags r:id="rId1"/>
    </p:custDataLst>
    <p:extLst>
      <p:ext uri="{BB962C8B-B14F-4D97-AF65-F5344CB8AC3E}">
        <p14:creationId xmlns:p14="http://schemas.microsoft.com/office/powerpoint/2010/main" val="40956589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extLst>
    <p:ext uri="{E180D4A7-C9FB-4DFB-919C-405C955672EB}">
      <p14:showEvtLst xmlns:p14="http://schemas.microsoft.com/office/powerpoint/2010/main">
        <p14:playEvt time="19"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2&quot;&gt;&lt;property id=&quot;20148&quot; value=&quot;5&quot;/&gt;&lt;property id=&quot;20300&quot; value=&quot;Slide 2&quot;/&gt;&lt;property id=&quot;20307&quot; value=&quot;257&quot;/&gt;&lt;/object&gt;&lt;object type=&quot;3&quot; unique_id=&quot;10112&quot;&gt;&lt;property id=&quot;20148&quot; value=&quot;5&quot;/&gt;&lt;property id=&quot;20300&quot; value=&quot;Slide 3&quot;/&gt;&lt;property id=&quot;20307&quot; value=&quot;259&quot;/&gt;&lt;/object&gt;&lt;object type=&quot;3&quot; unique_id=&quot;10164&quot;&gt;&lt;property id=&quot;20148&quot; value=&quot;5&quot;/&gt;&lt;property id=&quot;20300&quot; value=&quot;Slide 4&quot;/&gt;&lt;property id=&quot;20307&quot; value=&quot;260&quot;/&gt;&lt;/object&gt;&lt;object type=&quot;3&quot; unique_id=&quot;10195&quot;&gt;&lt;property id=&quot;20148&quot; value=&quot;5&quot;/&gt;&lt;property id=&quot;20300&quot; value=&quot;Slide 5&quot;/&gt;&lt;property id=&quot;20307&quot; value=&quot;261&quot;/&gt;&lt;/object&gt;&lt;object type=&quot;3&quot; unique_id=&quot;18570&quot;&gt;&lt;property id=&quot;20148&quot; value=&quot;5&quot;/&gt;&lt;property id=&quot;20300&quot; value=&quot;Slide 6&quot;/&gt;&lt;property id=&quot;20307&quot; value=&quot;262&quot;/&gt;&lt;/object&gt;&lt;object type=&quot;3&quot; unique_id=&quot;18611&quot;&gt;&lt;property id=&quot;20148&quot; value=&quot;5&quot;/&gt;&lt;property id=&quot;20300&quot; value=&quot;Slide 7&quot;/&gt;&lt;property id=&quot;20307&quot; value=&quot;263&quot;/&gt;&lt;/object&gt;&lt;object type=&quot;3&quot; unique_id=&quot;19112&quot;&gt;&lt;property id=&quot;20148&quot; value=&quot;5&quot;/&gt;&lt;property id=&quot;20300&quot; value=&quot;Slide 16&quot;/&gt;&lt;property id=&quot;20307&quot; value=&quot;270&quot;/&gt;&lt;/object&gt;&lt;object type=&quot;3&quot; unique_id=&quot;19281&quot;&gt;&lt;property id=&quot;20148&quot; value=&quot;5&quot;/&gt;&lt;property id=&quot;20300&quot; value=&quot;Slide 1&quot;/&gt;&lt;property id=&quot;20307&quot; value=&quot;272&quot;/&gt;&lt;/object&gt;&lt;object type=&quot;3&quot; unique_id=&quot;19534&quot;&gt;&lt;property id=&quot;20148&quot; value=&quot;5&quot;/&gt;&lt;property id=&quot;20300&quot; value=&quot;Slide 9&quot;/&gt;&lt;property id=&quot;20307&quot; value=&quot;273&quot;/&gt;&lt;/object&gt;&lt;object type=&quot;3&quot; unique_id=&quot;19535&quot;&gt;&lt;property id=&quot;20148&quot; value=&quot;5&quot;/&gt;&lt;property id=&quot;20300&quot; value=&quot;Slide 10&quot;/&gt;&lt;property id=&quot;20307&quot; value=&quot;274&quot;/&gt;&lt;/object&gt;&lt;object type=&quot;3&quot; unique_id=&quot;19784&quot;&gt;&lt;property id=&quot;20148&quot; value=&quot;5&quot;/&gt;&lt;property id=&quot;20300&quot; value=&quot;Slide 11&quot;/&gt;&lt;property id=&quot;20307&quot; value=&quot;275&quot;/&gt;&lt;/object&gt;&lt;object type=&quot;3&quot; unique_id=&quot;19842&quot;&gt;&lt;property id=&quot;20148&quot; value=&quot;5&quot;/&gt;&lt;property id=&quot;20300&quot; value=&quot;Slide 12&quot;/&gt;&lt;property id=&quot;20307&quot; value=&quot;276&quot;/&gt;&lt;/object&gt;&lt;object type=&quot;3&quot; unique_id=&quot;19903&quot;&gt;&lt;property id=&quot;20148&quot; value=&quot;5&quot;/&gt;&lt;property id=&quot;20300&quot; value=&quot;Slide 13&quot;/&gt;&lt;property id=&quot;20307&quot; value=&quot;277&quot;/&gt;&lt;/object&gt;&lt;object type=&quot;3&quot; unique_id=&quot;19963&quot;&gt;&lt;property id=&quot;20148&quot; value=&quot;5&quot;/&gt;&lt;property id=&quot;20300&quot; value=&quot;Slide 15&quot;/&gt;&lt;property id=&quot;20307&quot; value=&quot;278&quot;/&gt;&lt;/object&gt;&lt;object type=&quot;3&quot; unique_id=&quot;20308&quot;&gt;&lt;property id=&quot;20148&quot; value=&quot;5&quot;/&gt;&lt;property id=&quot;20300&quot; value=&quot;Slide 14&quot;/&gt;&lt;property id=&quot;20307&quot; value=&quot;279&quot;/&gt;&lt;/object&gt;&lt;object type=&quot;3&quot; unique_id=&quot;22002&quot;&gt;&lt;property id=&quot;20148&quot; value=&quot;5&quot;/&gt;&lt;property id=&quot;20300&quot; value=&quot;Slide 8&quot;/&gt;&lt;property id=&quot;20307&quot; value=&quot;299&quot;/&gt;&lt;/object&gt;&lt;/object&gt;&lt;/object&gt;&lt;/database&gt;"/>
  <p:tag name="SECTOMILLISECCONVERTED" val="1"/>
  <p:tag name="ISPRING_PROJECT_VERSION" val="9.3"/>
  <p:tag name="ISPRING_PROJECT_FOLDER_UPDATED" val="1"/>
  <p:tag name="ISPRING_FIRST_PUBLISH" val="1"/>
  <p:tag name="ISPRING_LMS_API_VERSION" val="SCORM 2004 (4th edition)"/>
  <p:tag name="ISPRING_ULTRA_SCORM_COURSE_ID" val="D6EC45B8-1E44-46E1-9754-98E648B6D3F3"/>
  <p:tag name="ISPRING_CMI5_LAUNCH_METHOD" val="any window"/>
  <p:tag name="ISPRINGCLOUDFOLDERID" val="1"/>
  <p:tag name="ISPRINGONLINEFOLDERID" val="1"/>
  <p:tag name="ISPRING_SCORM_RATE_SLIDES" val="0"/>
  <p:tag name="ISPRING_SCORM_PASSING_SCORE" val="0.000000"/>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UUID" val="{3DF0B31B-4FE5-4840-9F54-9662CD816234}"/>
  <p:tag name="ISPRING_SCREEN_RECS_UPDATED" val="C:\Users\dlbri\OneDrive\Documents\DanHome\AIC Pastoring\Messages\Philippians\Chapter 2\Philippians 2_19-30 Selfless Servants\"/>
  <p:tag name="ISPRING_RESOURCE_FOLDER" val="C:\Users\dlbri\OneDrive\Documents\DanHome\AIC Pastoring\Messages\Philippians\Chapter 2\Philippians 2_19-30 Selfless Servants\"/>
  <p:tag name="ISPRING_PRESENTATION_PATH" val="C:\Users\dlbri\OneDrive\Documents\DanHome\AIC Pastoring\Messages\Philippians\Chapter 2\Philippians 2_19-30 Selfless Servants.pptx"/>
  <p:tag name="ISPRING_ULTRA_SCORM_COURCE_TITLE" val="Philippians 2_19-30 Selfless Servants"/>
  <p:tag name="ISPRING_OUTPUT_FOLDER" val="[[&quot;\uFFFD\/\bP{52F60523-431F-4090-BD6D-7A152C603D33}&quot;,&quot;C:\\Users\\dlbri\\OneDrive\\Documents\\DanHome\\AIC Pastoring\\Messages\\Philippians\\Chapter 2\\AV&quot;]]"/>
  <p:tag name="ISPRING_PRESENTATION_TITLE" val="Philippians 2_19-30 Selfless Servants"/>
  <p:tag name="FLASHSPRING_ZOOM_TAG" val="100"/>
  <p:tag name="ISPRING_PRESENTATION_INFO_2" val="&lt;?xml version=&quot;1.0&quot; encoding=&quot;UTF-8&quot; standalone=&quot;no&quot; ?&gt;&#10;&lt;presentation2&gt;&#10;&#10;  &lt;slides&gt;&#10;    &lt;slide id=&quot;{6B46B072-64C2-47D9-B60A-2524E28C2AA2}&quot; pptId=&quot;885&quot;/&gt;&#10;    &lt;slide id=&quot;{7CE97DC9-F8FA-4956-969F-D90D53398DD5}&quot; pptId=&quot;892&quot;/&gt;&#10;    &lt;slide id=&quot;{A27B5927-CB3E-4E4F-A32D-B4E30F90D243}&quot; pptId=&quot;917&quot;/&gt;&#10;    &lt;slide id=&quot;{E828EC02-8AA1-4311-863C-28C2B21887EF}&quot; pptId=&quot;918&quot;/&gt;&#10;    &lt;slide id=&quot;{55F8F420-5817-4B8A-A4C7-D143EFBE8A77}&quot; pptId=&quot;257&quot;/&gt;&#10;    &lt;slide id=&quot;{EA54B0CD-AA75-45E4-8B38-420B78FAB311}&quot; pptId=&quot;807&quot;/&gt;&#10;    &lt;slide id=&quot;{17525C3D-0164-4541-BC48-1ED2703FE98A}&quot; pptId=&quot;884&quot;/&gt;&#10;    &lt;slide id=&quot;{31F43768-9055-4A21-AE7B-E2FCC052E19F}&quot; pptId=&quot;886&quot;/&gt;&#10;    &lt;slide id=&quot;{404C0CB9-734B-4BC3-90B8-07B6EB742571}&quot; pptId=&quot;887&quot;/&gt;&#10;    &lt;slide id=&quot;{24876966-0BBA-46D9-B98A-A8C3F2EF6384}&quot; pptId=&quot;888&quot;/&gt;&#10;    &lt;slide id=&quot;{7B9895EE-FFC5-49A5-B514-245D1A5E03DD}&quot; pptId=&quot;889&quot;/&gt;&#10;    &lt;slide id=&quot;{B10BE688-29A0-4578-827D-3404F158B3DF}&quot; pptId=&quot;890&quot;/&gt;&#10;    &lt;slide id=&quot;{07153A0A-406A-48E9-A1AC-7FE95305C4A1}&quot; pptId=&quot;891&quot;/&gt;&#10;    &lt;slide id=&quot;{4D49E318-3D5F-4380-A67F-63B756BE99A1}&quot; pptId=&quot;906&quot;/&gt;&#10;    &lt;slide id=&quot;{52A458DD-ADE7-4418-932B-13C519D50F8C}&quot; pptId=&quot;915&quot;/&gt;&#10;    &lt;slide id=&quot;{32FC0D80-B162-4B55-B65B-9EFA33E87431}&quot; pptId=&quot;907&quot;/&gt;&#10;    &lt;slide id=&quot;{DAD9A966-CCD5-4178-BC53-AC9E90C717F3}&quot; pptId=&quot;916&quot;/&gt;&#10;    &lt;slide id=&quot;{E05B2816-F67A-49DA-9813-D63595B6B2EE}&quot; pptId=&quot;900&quot;/&gt;&#10;    &lt;slide id=&quot;{C407E95A-974B-4686-A825-080B54AE8233}&quot; pptId=&quot;901&quot;/&gt;&#10;    &lt;slide id=&quot;{6CD71659-E62A-4C7D-8DC3-5788BBBC0F4E}&quot; pptId=&quot;902&quot;/&gt;&#10;    &lt;slide id=&quot;{5F7692B6-4288-4E09-B889-0E24D4771D1F}&quot; pptId=&quot;897&quot;/&gt;&#10;    &lt;slide id=&quot;{EDF66625-6E81-4725-9752-154A4D666C46}&quot; pptId=&quot;896&quot;/&gt;&#10;    &lt;slide id=&quot;{0E14EE20-E615-45BE-B6B4-582F85F431C9}&quot; pptId=&quot;908&quot;/&gt;&#10;    &lt;slide id=&quot;{7D9A14F6-56AA-4DD9-B756-7C9C7776BFD9}&quot; pptId=&quot;910&quot;/&gt;&#10;    &lt;slide id=&quot;{21F2AD37-9312-4A59-92C4-4236A2E28842}&quot; pptId=&quot;909&quot;/&gt;&#10;    &lt;slide id=&quot;{FA9F6F08-85D4-41BD-82AE-63B35171622C}&quot; pptId=&quot;911&quot;/&gt;&#10;    &lt;slide id=&quot;{F73FB2C9-F730-44D6-91D9-71794D6A2B48}&quot; pptId=&quot;912&quot;/&gt;&#10;    &lt;slide id=&quot;{D43CF8AB-DFC4-4B25-AC14-D39E79B54832}&quot; pptId=&quot;919&quot;/&gt;&#10;    &lt;slide id=&quot;{0386F713-B059-4284-9FBF-2CFDF69577D4}&quot; pptId=&quot;913&quot;/&gt;&#10;    &lt;slide id=&quot;{DC5A4DE9-8809-461D-A80B-5EF5D794C328}&quot; pptId=&quot;914&quot;/&gt;&#10;    &lt;slide id=&quot;{8441F9DB-03BA-41EE-A165-CE88D818040A}&quot; pptId=&quot;300&quot;/&gt;&#10;  &lt;/slides&gt;&#10;&#10;  &lt;narration&gt;&#10;    &lt;audioTracks&gt;&#10;      &lt;audioTrack muted=&quot;false&quot; name=&quot;Philippians 2_19-30 Edited Sound Board Recording&quot; resource=&quot;3eb45a2c&quot; slideId=&quot;{6B46B072-64C2-47D9-B60A-2524E28C2AA2}&quot; startTime=&quot;0&quot; stepIndex=&quot;0&quot; volume=&quot;1&quot;&gt;&#10;        &lt;audio channels=&quot;2&quot; format=&quot;fltp&quot; sampleRate=&quot;48000&quot;/&gt;&#10;      &lt;/audioTrack&gt;&#10;    &lt;/audioTracks&gt;&#10;    &lt;videoTracks/&gt;&#10;  &lt;/narration&gt;&#10;&#10;&lt;/presentation2&gt;&#10;"/>
  <p:tag name="ISPRING_SCORM_ENDPOINT" val="&lt;endpoint&gt;&lt;enable&gt;0&lt;/enable&gt;&lt;lrs&gt;https://&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3.181"/>
  <p:tag name="TIMING" val="|1.822"/>
  <p:tag name="ISPRING_SLIDE_ID_2" val="{404C0CB9-734B-4BC3-90B8-07B6EB742571}"/>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41.408"/>
  <p:tag name="TIMING" val="|42.501|23.258|49.962"/>
  <p:tag name="ISPRING_SLIDE_ID_2" val="{24876966-0BBA-46D9-B98A-A8C3F2EF6384}"/>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47.493"/>
  <p:tag name="TIMING" val="|50.129|51.406|9.125|7.546|18.35"/>
  <p:tag name="ISPRING_SLIDE_ID_2" val="{7B9895EE-FFC5-49A5-B514-245D1A5E03DD}"/>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8.746"/>
  <p:tag name="TIMING" val="|10.6|14.718|8.32"/>
  <p:tag name="ISPRING_SLIDE_ID_2" val="{B10BE688-29A0-4578-827D-3404F158B3DF}"/>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1.495"/>
  <p:tag name="TIMING" val="|1.406|8.033|7.458"/>
  <p:tag name="ISPRING_SLIDE_ID_2" val="{07153A0A-406A-48E9-A1AC-7FE95305C4A1}"/>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3.576"/>
  <p:tag name="TIMING" val="|1.882|24.86"/>
  <p:tag name="ISPRING_SLIDE_ID_2" val="{4D49E318-3D5F-4380-A67F-63B756BE99A1}"/>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6.100"/>
  <p:tag name="TIMING" val="|19.215|16.081"/>
  <p:tag name="ISPRING_SLIDE_ID_2" val="{52A458DD-ADE7-4418-932B-13C519D50F8C}"/>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8.975"/>
  <p:tag name="ISPRING_SLIDE_ID_2" val="{32FC0D80-B162-4B55-B65B-9EFA33E87431}"/>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2.942"/>
  <p:tag name="TIMING" val="|8.915|16.207|5.508"/>
  <p:tag name="ISPRING_SLIDE_ID_2" val="{DAD9A966-CCD5-4178-BC53-AC9E90C717F3}"/>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90.356"/>
  <p:tag name="TIMING" val="|19.041|8.141|14.725|14.413"/>
  <p:tag name="ISPRING_SLIDE_ID_2" val="{E05B2816-F67A-49DA-9813-D63595B6B2EE}"/>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368"/>
  <p:tag name="ISPRING_SLIDE_ID_2" val="{6B46B072-64C2-47D9-B60A-2524E28C2AA2}"/>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6.266"/>
  <p:tag name="TIMING" val="|5.75|7.059"/>
  <p:tag name="ISPRING_SLIDE_ID_2" val="{C407E95A-974B-4686-A825-080B54AE8233}"/>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2.414"/>
  <p:tag name="TIMING" val="|11.351|16.189|11.298"/>
  <p:tag name="ISPRING_SLIDE_ID_2" val="{6CD71659-E62A-4C7D-8DC3-5788BBBC0F4E}"/>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7.151"/>
  <p:tag name="TIMING" val="|28.559|20.391"/>
  <p:tag name="ISPRING_SLIDE_ID_2" val="{5F7692B6-4288-4E09-B889-0E24D4771D1F}"/>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5.913"/>
  <p:tag name="ISPRING_SLIDE_ID_2" val="{EDF66625-6E81-4725-9752-154A4D666C46}"/>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8.999"/>
  <p:tag name="TIMING" val="|34.826"/>
  <p:tag name="ISPRING_SLIDE_ID_2" val="{0E14EE20-E615-45BE-B6B4-582F85F431C9}"/>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3.647"/>
  <p:tag name="TIMING" val="|21.582|8.339|9.757"/>
  <p:tag name="ISPRING_SLIDE_ID_2" val="{7D9A14F6-56AA-4DD9-B756-7C9C7776BFD9}"/>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0.600"/>
  <p:tag name="TIMING" val="|4.852|30.593"/>
  <p:tag name="ISPRING_SLIDE_ID_2" val="{21F2AD37-9312-4A59-92C4-4236A2E28842}"/>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86.565"/>
  <p:tag name="TIMING" val="|17.885|31.927"/>
  <p:tag name="ISPRING_SLIDE_ID_2" val="{FA9F6F08-85D4-41BD-82AE-63B35171622C}"/>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6.941"/>
  <p:tag name="TIMING" val="|10.83"/>
  <p:tag name="ISPRING_SLIDE_ID_2" val="{F73FB2C9-F730-44D6-91D9-71794D6A2B48}"/>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69.246"/>
  <p:tag name="TIMING" val="|17.792|2.166|30.736|62.982|19.473"/>
  <p:tag name="ISPRING_SLIDE_ID_2" val="{D43CF8AB-DFC4-4B25-AC14-D39E79B54832}"/>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6.085"/>
  <p:tag name="ISPRING_SLIDE_ID_2" val="{7CE97DC9-F8FA-4956-969F-D90D53398DD5}"/>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46.878"/>
  <p:tag name="TIMING" val="|2.448|24.28|68.735"/>
  <p:tag name="ISPRING_SLIDE_ID_2" val="{0386F713-B059-4284-9FBF-2CFDF69577D4}"/>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74.483"/>
  <p:tag name="ISPRING_SLIDE_ID_2" val="{DC5A4DE9-8809-461D-A80B-5EF5D794C328}"/>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E255A92B-083D-4A10-B53E-BAEA6FF4426A}:300"/>
  <p:tag name="GENSWF_ADVANCE_TIME" val="2.794"/>
  <p:tag name="ISPRING_SLIDE_ID_2" val="{8441F9DB-03BA-41EE-A165-CE88D818040A}"/>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5.468"/>
  <p:tag name="ISPRING_SLIDE_ID_2" val="{A27B5927-CB3E-4E4F-A32D-B4E30F90D243}"/>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5.728"/>
  <p:tag name="ISPRING_SLIDE_ID_2" val="{E828EC02-8AA1-4311-863C-28C2B21887EF}"/>
</p:tagLst>
</file>

<file path=ppt/tags/tag6.xml><?xml version="1.0" encoding="utf-8"?>
<p:tagLst xmlns:a="http://schemas.openxmlformats.org/drawingml/2006/main" xmlns:r="http://schemas.openxmlformats.org/officeDocument/2006/relationships" xmlns:p="http://schemas.openxmlformats.org/presentationml/2006/main">
  <p:tag name="GENSWF_ADVANCE_TIME" val="12.791"/>
  <p:tag name="ISPRING_CUSTOM_TIMING_USED" val="1"/>
  <p:tag name="ISPRING_SLIDE_ID_2" val="{55F8F420-5817-4B8A-A4C7-D143EFBE8A77}"/>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6.384"/>
  <p:tag name="ISPRING_SLIDE_ID_2" val="{EA54B0CD-AA75-45E4-8B38-420B78FAB311}"/>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09.797"/>
  <p:tag name="TIMING" val="|55.989|34.546|24.718|40.298|5.186"/>
  <p:tag name="ISPRING_SLIDE_ID_2" val="{17525C3D-0164-4541-BC48-1ED2703FE98A}"/>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1.269"/>
  <p:tag name="ISPRING_SLIDE_ID_2" val="{31F43768-9055-4A21-AE7B-E2FCC052E19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5241</TotalTime>
  <Words>2328</Words>
  <Application>Microsoft Macintosh PowerPoint</Application>
  <PresentationFormat>Widescreen</PresentationFormat>
  <Paragraphs>198</Paragraphs>
  <Slides>32</Slides>
  <Notes>32</Notes>
  <HiddenSlides>0</HiddenSlides>
  <MMClips>0</MMClips>
  <ScaleCrop>false</ScaleCrop>
  <HeadingPairs>
    <vt:vector size="8" baseType="variant">
      <vt:variant>
        <vt:lpstr>Fonts Used</vt:lpstr>
      </vt:variant>
      <vt:variant>
        <vt:i4>4</vt:i4>
      </vt:variant>
      <vt:variant>
        <vt:lpstr>Theme</vt:lpstr>
      </vt:variant>
      <vt:variant>
        <vt:i4>2</vt:i4>
      </vt:variant>
      <vt:variant>
        <vt:lpstr>Slide Titles</vt:lpstr>
      </vt:variant>
      <vt:variant>
        <vt:i4>32</vt:i4>
      </vt:variant>
      <vt:variant>
        <vt:lpstr>Custom Shows</vt:lpstr>
      </vt:variant>
      <vt:variant>
        <vt:i4>2</vt:i4>
      </vt:variant>
    </vt:vector>
  </HeadingPairs>
  <TitlesOfParts>
    <vt:vector size="40" baseType="lpstr">
      <vt:lpstr>Arial</vt:lpstr>
      <vt:lpstr>Calibri</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lpstr>8d58-99f9-8387-0960</vt:lpstr>
      <vt:lpstr>f6de-cdad-ebaa-dde1</vt:lpstr>
    </vt:vector>
  </TitlesOfParts>
  <Company>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Philippians 2_19-30 Selfless Servants</dc:title>
  <dc:creator>David Martin</dc:creator>
  <cp:lastModifiedBy>Rick Griffith</cp:lastModifiedBy>
  <cp:revision>13</cp:revision>
  <cp:lastPrinted>2016-09-27T19:32:35Z</cp:lastPrinted>
  <dcterms:created xsi:type="dcterms:W3CDTF">2011-09-26T16:22:56Z</dcterms:created>
  <dcterms:modified xsi:type="dcterms:W3CDTF">2023-04-02T13:01:26Z</dcterms:modified>
</cp:coreProperties>
</file>